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F1F7-0F72-4D93-9034-69775A1941AF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4FA4-D56F-4375-8EA6-6D0684B9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F1F7-0F72-4D93-9034-69775A1941AF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4FA4-D56F-4375-8EA6-6D0684B9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F1F7-0F72-4D93-9034-69775A1941AF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4FA4-D56F-4375-8EA6-6D0684B9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F1F7-0F72-4D93-9034-69775A1941AF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4FA4-D56F-4375-8EA6-6D0684B9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F1F7-0F72-4D93-9034-69775A1941AF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4FA4-D56F-4375-8EA6-6D0684B9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F1F7-0F72-4D93-9034-69775A1941AF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4FA4-D56F-4375-8EA6-6D0684B9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F1F7-0F72-4D93-9034-69775A1941AF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4FA4-D56F-4375-8EA6-6D0684B9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F1F7-0F72-4D93-9034-69775A1941AF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4FA4-D56F-4375-8EA6-6D0684B9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F1F7-0F72-4D93-9034-69775A1941AF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4FA4-D56F-4375-8EA6-6D0684B9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F1F7-0F72-4D93-9034-69775A1941AF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4FA4-D56F-4375-8EA6-6D0684B9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9F1F7-0F72-4D93-9034-69775A1941AF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F4FA4-D56F-4375-8EA6-6D0684B9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9F1F7-0F72-4D93-9034-69775A1941AF}" type="datetimeFigureOut">
              <a:rPr lang="ru-RU" smtClean="0"/>
              <a:pPr/>
              <a:t>12.09.2010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F4FA4-D56F-4375-8EA6-6D0684B984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04357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Описание предметов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пр_10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960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р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р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1928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р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292" cy="414338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Полилиния 2"/>
          <p:cNvSpPr/>
          <p:nvPr/>
        </p:nvSpPr>
        <p:spPr>
          <a:xfrm>
            <a:off x="2867378" y="1309511"/>
            <a:ext cx="4391378" cy="2799645"/>
          </a:xfrm>
          <a:custGeom>
            <a:avLst/>
            <a:gdLst>
              <a:gd name="connsiteX0" fmla="*/ 0 w 4391378"/>
              <a:gd name="connsiteY0" fmla="*/ 2799645 h 2799645"/>
              <a:gd name="connsiteX1" fmla="*/ 22578 w 4391378"/>
              <a:gd name="connsiteY1" fmla="*/ 2754489 h 2799645"/>
              <a:gd name="connsiteX2" fmla="*/ 56444 w 4391378"/>
              <a:gd name="connsiteY2" fmla="*/ 2731911 h 2799645"/>
              <a:gd name="connsiteX3" fmla="*/ 90311 w 4391378"/>
              <a:gd name="connsiteY3" fmla="*/ 2698045 h 2799645"/>
              <a:gd name="connsiteX4" fmla="*/ 112889 w 4391378"/>
              <a:gd name="connsiteY4" fmla="*/ 2664178 h 2799645"/>
              <a:gd name="connsiteX5" fmla="*/ 214489 w 4391378"/>
              <a:gd name="connsiteY5" fmla="*/ 2573867 h 2799645"/>
              <a:gd name="connsiteX6" fmla="*/ 327378 w 4391378"/>
              <a:gd name="connsiteY6" fmla="*/ 2404533 h 2799645"/>
              <a:gd name="connsiteX7" fmla="*/ 349955 w 4391378"/>
              <a:gd name="connsiteY7" fmla="*/ 2370667 h 2799645"/>
              <a:gd name="connsiteX8" fmla="*/ 372533 w 4391378"/>
              <a:gd name="connsiteY8" fmla="*/ 2336800 h 2799645"/>
              <a:gd name="connsiteX9" fmla="*/ 406400 w 4391378"/>
              <a:gd name="connsiteY9" fmla="*/ 2257778 h 2799645"/>
              <a:gd name="connsiteX10" fmla="*/ 440266 w 4391378"/>
              <a:gd name="connsiteY10" fmla="*/ 2223911 h 2799645"/>
              <a:gd name="connsiteX11" fmla="*/ 451555 w 4391378"/>
              <a:gd name="connsiteY11" fmla="*/ 2190045 h 2799645"/>
              <a:gd name="connsiteX12" fmla="*/ 519289 w 4391378"/>
              <a:gd name="connsiteY12" fmla="*/ 2088445 h 2799645"/>
              <a:gd name="connsiteX13" fmla="*/ 564444 w 4391378"/>
              <a:gd name="connsiteY13" fmla="*/ 2020711 h 2799645"/>
              <a:gd name="connsiteX14" fmla="*/ 587022 w 4391378"/>
              <a:gd name="connsiteY14" fmla="*/ 1986845 h 2799645"/>
              <a:gd name="connsiteX15" fmla="*/ 654755 w 4391378"/>
              <a:gd name="connsiteY15" fmla="*/ 1930400 h 2799645"/>
              <a:gd name="connsiteX16" fmla="*/ 711200 w 4391378"/>
              <a:gd name="connsiteY16" fmla="*/ 1851378 h 2799645"/>
              <a:gd name="connsiteX17" fmla="*/ 812800 w 4391378"/>
              <a:gd name="connsiteY17" fmla="*/ 1749778 h 2799645"/>
              <a:gd name="connsiteX18" fmla="*/ 846666 w 4391378"/>
              <a:gd name="connsiteY18" fmla="*/ 1715911 h 2799645"/>
              <a:gd name="connsiteX19" fmla="*/ 880533 w 4391378"/>
              <a:gd name="connsiteY19" fmla="*/ 1682045 h 2799645"/>
              <a:gd name="connsiteX20" fmla="*/ 936978 w 4391378"/>
              <a:gd name="connsiteY20" fmla="*/ 1591733 h 2799645"/>
              <a:gd name="connsiteX21" fmla="*/ 970844 w 4391378"/>
              <a:gd name="connsiteY21" fmla="*/ 1557867 h 2799645"/>
              <a:gd name="connsiteX22" fmla="*/ 993422 w 4391378"/>
              <a:gd name="connsiteY22" fmla="*/ 1524000 h 2799645"/>
              <a:gd name="connsiteX23" fmla="*/ 1061155 w 4391378"/>
              <a:gd name="connsiteY23" fmla="*/ 1456267 h 2799645"/>
              <a:gd name="connsiteX24" fmla="*/ 1072444 w 4391378"/>
              <a:gd name="connsiteY24" fmla="*/ 1422400 h 2799645"/>
              <a:gd name="connsiteX25" fmla="*/ 1106311 w 4391378"/>
              <a:gd name="connsiteY25" fmla="*/ 1388533 h 2799645"/>
              <a:gd name="connsiteX26" fmla="*/ 1128889 w 4391378"/>
              <a:gd name="connsiteY26" fmla="*/ 1354667 h 2799645"/>
              <a:gd name="connsiteX27" fmla="*/ 1140178 w 4391378"/>
              <a:gd name="connsiteY27" fmla="*/ 1320800 h 2799645"/>
              <a:gd name="connsiteX28" fmla="*/ 1196622 w 4391378"/>
              <a:gd name="connsiteY28" fmla="*/ 1264356 h 2799645"/>
              <a:gd name="connsiteX29" fmla="*/ 1219200 w 4391378"/>
              <a:gd name="connsiteY29" fmla="*/ 1219200 h 2799645"/>
              <a:gd name="connsiteX30" fmla="*/ 1241778 w 4391378"/>
              <a:gd name="connsiteY30" fmla="*/ 1185333 h 2799645"/>
              <a:gd name="connsiteX31" fmla="*/ 1264355 w 4391378"/>
              <a:gd name="connsiteY31" fmla="*/ 1140178 h 2799645"/>
              <a:gd name="connsiteX32" fmla="*/ 1298222 w 4391378"/>
              <a:gd name="connsiteY32" fmla="*/ 1106311 h 2799645"/>
              <a:gd name="connsiteX33" fmla="*/ 1320800 w 4391378"/>
              <a:gd name="connsiteY33" fmla="*/ 1072445 h 2799645"/>
              <a:gd name="connsiteX34" fmla="*/ 1365955 w 4391378"/>
              <a:gd name="connsiteY34" fmla="*/ 1016000 h 2799645"/>
              <a:gd name="connsiteX35" fmla="*/ 1444978 w 4391378"/>
              <a:gd name="connsiteY35" fmla="*/ 925689 h 2799645"/>
              <a:gd name="connsiteX36" fmla="*/ 1490133 w 4391378"/>
              <a:gd name="connsiteY36" fmla="*/ 903111 h 2799645"/>
              <a:gd name="connsiteX37" fmla="*/ 1557866 w 4391378"/>
              <a:gd name="connsiteY37" fmla="*/ 880533 h 2799645"/>
              <a:gd name="connsiteX38" fmla="*/ 1715911 w 4391378"/>
              <a:gd name="connsiteY38" fmla="*/ 891822 h 2799645"/>
              <a:gd name="connsiteX39" fmla="*/ 1761066 w 4391378"/>
              <a:gd name="connsiteY39" fmla="*/ 903111 h 2799645"/>
              <a:gd name="connsiteX40" fmla="*/ 1817511 w 4391378"/>
              <a:gd name="connsiteY40" fmla="*/ 914400 h 2799645"/>
              <a:gd name="connsiteX41" fmla="*/ 1885244 w 4391378"/>
              <a:gd name="connsiteY41" fmla="*/ 925689 h 2799645"/>
              <a:gd name="connsiteX42" fmla="*/ 1952978 w 4391378"/>
              <a:gd name="connsiteY42" fmla="*/ 959556 h 2799645"/>
              <a:gd name="connsiteX43" fmla="*/ 1986844 w 4391378"/>
              <a:gd name="connsiteY43" fmla="*/ 970845 h 2799645"/>
              <a:gd name="connsiteX44" fmla="*/ 2032000 w 4391378"/>
              <a:gd name="connsiteY44" fmla="*/ 1004711 h 2799645"/>
              <a:gd name="connsiteX45" fmla="*/ 2088444 w 4391378"/>
              <a:gd name="connsiteY45" fmla="*/ 1083733 h 2799645"/>
              <a:gd name="connsiteX46" fmla="*/ 2099733 w 4391378"/>
              <a:gd name="connsiteY46" fmla="*/ 1117600 h 2799645"/>
              <a:gd name="connsiteX47" fmla="*/ 2144889 w 4391378"/>
              <a:gd name="connsiteY47" fmla="*/ 1185333 h 2799645"/>
              <a:gd name="connsiteX48" fmla="*/ 2190044 w 4391378"/>
              <a:gd name="connsiteY48" fmla="*/ 1298222 h 2799645"/>
              <a:gd name="connsiteX49" fmla="*/ 2201333 w 4391378"/>
              <a:gd name="connsiteY49" fmla="*/ 1332089 h 2799645"/>
              <a:gd name="connsiteX50" fmla="*/ 2212622 w 4391378"/>
              <a:gd name="connsiteY50" fmla="*/ 1377245 h 2799645"/>
              <a:gd name="connsiteX51" fmla="*/ 2235200 w 4391378"/>
              <a:gd name="connsiteY51" fmla="*/ 1411111 h 2799645"/>
              <a:gd name="connsiteX52" fmla="*/ 2257778 w 4391378"/>
              <a:gd name="connsiteY52" fmla="*/ 1501422 h 2799645"/>
              <a:gd name="connsiteX53" fmla="*/ 2325511 w 4391378"/>
              <a:gd name="connsiteY53" fmla="*/ 1603022 h 2799645"/>
              <a:gd name="connsiteX54" fmla="*/ 2348089 w 4391378"/>
              <a:gd name="connsiteY54" fmla="*/ 1636889 h 2799645"/>
              <a:gd name="connsiteX55" fmla="*/ 2370666 w 4391378"/>
              <a:gd name="connsiteY55" fmla="*/ 1670756 h 2799645"/>
              <a:gd name="connsiteX56" fmla="*/ 2404533 w 4391378"/>
              <a:gd name="connsiteY56" fmla="*/ 1693333 h 2799645"/>
              <a:gd name="connsiteX57" fmla="*/ 2438400 w 4391378"/>
              <a:gd name="connsiteY57" fmla="*/ 1704622 h 2799645"/>
              <a:gd name="connsiteX58" fmla="*/ 2562578 w 4391378"/>
              <a:gd name="connsiteY58" fmla="*/ 1738489 h 2799645"/>
              <a:gd name="connsiteX59" fmla="*/ 2867378 w 4391378"/>
              <a:gd name="connsiteY59" fmla="*/ 1727200 h 2799645"/>
              <a:gd name="connsiteX60" fmla="*/ 2912533 w 4391378"/>
              <a:gd name="connsiteY60" fmla="*/ 1715911 h 2799645"/>
              <a:gd name="connsiteX61" fmla="*/ 2980266 w 4391378"/>
              <a:gd name="connsiteY61" fmla="*/ 1704622 h 2799645"/>
              <a:gd name="connsiteX62" fmla="*/ 3048000 w 4391378"/>
              <a:gd name="connsiteY62" fmla="*/ 1659467 h 2799645"/>
              <a:gd name="connsiteX63" fmla="*/ 3081866 w 4391378"/>
              <a:gd name="connsiteY63" fmla="*/ 1648178 h 2799645"/>
              <a:gd name="connsiteX64" fmla="*/ 3115733 w 4391378"/>
              <a:gd name="connsiteY64" fmla="*/ 1625600 h 2799645"/>
              <a:gd name="connsiteX65" fmla="*/ 3160889 w 4391378"/>
              <a:gd name="connsiteY65" fmla="*/ 1603022 h 2799645"/>
              <a:gd name="connsiteX66" fmla="*/ 3194755 w 4391378"/>
              <a:gd name="connsiteY66" fmla="*/ 1580445 h 2799645"/>
              <a:gd name="connsiteX67" fmla="*/ 3228622 w 4391378"/>
              <a:gd name="connsiteY67" fmla="*/ 1569156 h 2799645"/>
              <a:gd name="connsiteX68" fmla="*/ 3296355 w 4391378"/>
              <a:gd name="connsiteY68" fmla="*/ 1524000 h 2799645"/>
              <a:gd name="connsiteX69" fmla="*/ 3330222 w 4391378"/>
              <a:gd name="connsiteY69" fmla="*/ 1501422 h 2799645"/>
              <a:gd name="connsiteX70" fmla="*/ 3397955 w 4391378"/>
              <a:gd name="connsiteY70" fmla="*/ 1444978 h 2799645"/>
              <a:gd name="connsiteX71" fmla="*/ 3454400 w 4391378"/>
              <a:gd name="connsiteY71" fmla="*/ 1399822 h 2799645"/>
              <a:gd name="connsiteX72" fmla="*/ 3510844 w 4391378"/>
              <a:gd name="connsiteY72" fmla="*/ 1332089 h 2799645"/>
              <a:gd name="connsiteX73" fmla="*/ 3578578 w 4391378"/>
              <a:gd name="connsiteY73" fmla="*/ 1275645 h 2799645"/>
              <a:gd name="connsiteX74" fmla="*/ 3623733 w 4391378"/>
              <a:gd name="connsiteY74" fmla="*/ 1219200 h 2799645"/>
              <a:gd name="connsiteX75" fmla="*/ 3668889 w 4391378"/>
              <a:gd name="connsiteY75" fmla="*/ 1151467 h 2799645"/>
              <a:gd name="connsiteX76" fmla="*/ 3714044 w 4391378"/>
              <a:gd name="connsiteY76" fmla="*/ 1083733 h 2799645"/>
              <a:gd name="connsiteX77" fmla="*/ 3736622 w 4391378"/>
              <a:gd name="connsiteY77" fmla="*/ 1049867 h 2799645"/>
              <a:gd name="connsiteX78" fmla="*/ 3770489 w 4391378"/>
              <a:gd name="connsiteY78" fmla="*/ 1027289 h 2799645"/>
              <a:gd name="connsiteX79" fmla="*/ 3793066 w 4391378"/>
              <a:gd name="connsiteY79" fmla="*/ 993422 h 2799645"/>
              <a:gd name="connsiteX80" fmla="*/ 3826933 w 4391378"/>
              <a:gd name="connsiteY80" fmla="*/ 959556 h 2799645"/>
              <a:gd name="connsiteX81" fmla="*/ 3849511 w 4391378"/>
              <a:gd name="connsiteY81" fmla="*/ 903111 h 2799645"/>
              <a:gd name="connsiteX82" fmla="*/ 3883378 w 4391378"/>
              <a:gd name="connsiteY82" fmla="*/ 869245 h 2799645"/>
              <a:gd name="connsiteX83" fmla="*/ 3962400 w 4391378"/>
              <a:gd name="connsiteY83" fmla="*/ 722489 h 2799645"/>
              <a:gd name="connsiteX84" fmla="*/ 3984978 w 4391378"/>
              <a:gd name="connsiteY84" fmla="*/ 688622 h 2799645"/>
              <a:gd name="connsiteX85" fmla="*/ 4030133 w 4391378"/>
              <a:gd name="connsiteY85" fmla="*/ 609600 h 2799645"/>
              <a:gd name="connsiteX86" fmla="*/ 4052711 w 4391378"/>
              <a:gd name="connsiteY86" fmla="*/ 564445 h 2799645"/>
              <a:gd name="connsiteX87" fmla="*/ 4086578 w 4391378"/>
              <a:gd name="connsiteY87" fmla="*/ 530578 h 2799645"/>
              <a:gd name="connsiteX88" fmla="*/ 4131733 w 4391378"/>
              <a:gd name="connsiteY88" fmla="*/ 451556 h 2799645"/>
              <a:gd name="connsiteX89" fmla="*/ 4143022 w 4391378"/>
              <a:gd name="connsiteY89" fmla="*/ 417689 h 2799645"/>
              <a:gd name="connsiteX90" fmla="*/ 4188178 w 4391378"/>
              <a:gd name="connsiteY90" fmla="*/ 349956 h 2799645"/>
              <a:gd name="connsiteX91" fmla="*/ 4199466 w 4391378"/>
              <a:gd name="connsiteY91" fmla="*/ 316089 h 2799645"/>
              <a:gd name="connsiteX92" fmla="*/ 4233333 w 4391378"/>
              <a:gd name="connsiteY92" fmla="*/ 282222 h 2799645"/>
              <a:gd name="connsiteX93" fmla="*/ 4255911 w 4391378"/>
              <a:gd name="connsiteY93" fmla="*/ 248356 h 2799645"/>
              <a:gd name="connsiteX94" fmla="*/ 4301066 w 4391378"/>
              <a:gd name="connsiteY94" fmla="*/ 180622 h 2799645"/>
              <a:gd name="connsiteX95" fmla="*/ 4312355 w 4391378"/>
              <a:gd name="connsiteY95" fmla="*/ 146756 h 2799645"/>
              <a:gd name="connsiteX96" fmla="*/ 4357511 w 4391378"/>
              <a:gd name="connsiteY96" fmla="*/ 79022 h 2799645"/>
              <a:gd name="connsiteX97" fmla="*/ 4368800 w 4391378"/>
              <a:gd name="connsiteY97" fmla="*/ 45156 h 2799645"/>
              <a:gd name="connsiteX98" fmla="*/ 4391378 w 4391378"/>
              <a:gd name="connsiteY98" fmla="*/ 0 h 279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4391378" h="2799645">
                <a:moveTo>
                  <a:pt x="0" y="2799645"/>
                </a:moveTo>
                <a:cubicBezTo>
                  <a:pt x="7526" y="2784593"/>
                  <a:pt x="11805" y="2767417"/>
                  <a:pt x="22578" y="2754489"/>
                </a:cubicBezTo>
                <a:cubicBezTo>
                  <a:pt x="31264" y="2744066"/>
                  <a:pt x="46021" y="2740597"/>
                  <a:pt x="56444" y="2731911"/>
                </a:cubicBezTo>
                <a:cubicBezTo>
                  <a:pt x="68709" y="2721691"/>
                  <a:pt x="80090" y="2710309"/>
                  <a:pt x="90311" y="2698045"/>
                </a:cubicBezTo>
                <a:cubicBezTo>
                  <a:pt x="98997" y="2687622"/>
                  <a:pt x="103295" y="2673772"/>
                  <a:pt x="112889" y="2664178"/>
                </a:cubicBezTo>
                <a:cubicBezTo>
                  <a:pt x="180750" y="2596316"/>
                  <a:pt x="119681" y="2716082"/>
                  <a:pt x="214489" y="2573867"/>
                </a:cubicBezTo>
                <a:lnTo>
                  <a:pt x="327378" y="2404533"/>
                </a:lnTo>
                <a:lnTo>
                  <a:pt x="349955" y="2370667"/>
                </a:lnTo>
                <a:cubicBezTo>
                  <a:pt x="357481" y="2359378"/>
                  <a:pt x="368243" y="2349671"/>
                  <a:pt x="372533" y="2336800"/>
                </a:cubicBezTo>
                <a:cubicBezTo>
                  <a:pt x="381746" y="2309161"/>
                  <a:pt x="388962" y="2282192"/>
                  <a:pt x="406400" y="2257778"/>
                </a:cubicBezTo>
                <a:cubicBezTo>
                  <a:pt x="415679" y="2244787"/>
                  <a:pt x="428977" y="2235200"/>
                  <a:pt x="440266" y="2223911"/>
                </a:cubicBezTo>
                <a:cubicBezTo>
                  <a:pt x="444029" y="2212622"/>
                  <a:pt x="445776" y="2200447"/>
                  <a:pt x="451555" y="2190045"/>
                </a:cubicBezTo>
                <a:cubicBezTo>
                  <a:pt x="451567" y="2190023"/>
                  <a:pt x="507993" y="2105389"/>
                  <a:pt x="519289" y="2088445"/>
                </a:cubicBezTo>
                <a:lnTo>
                  <a:pt x="564444" y="2020711"/>
                </a:lnTo>
                <a:cubicBezTo>
                  <a:pt x="571970" y="2009422"/>
                  <a:pt x="577428" y="1996439"/>
                  <a:pt x="587022" y="1986845"/>
                </a:cubicBezTo>
                <a:cubicBezTo>
                  <a:pt x="630483" y="1943384"/>
                  <a:pt x="607605" y="1961834"/>
                  <a:pt x="654755" y="1930400"/>
                </a:cubicBezTo>
                <a:cubicBezTo>
                  <a:pt x="670461" y="1906840"/>
                  <a:pt x="693194" y="1871385"/>
                  <a:pt x="711200" y="1851378"/>
                </a:cubicBezTo>
                <a:lnTo>
                  <a:pt x="812800" y="1749778"/>
                </a:lnTo>
                <a:lnTo>
                  <a:pt x="846666" y="1715911"/>
                </a:lnTo>
                <a:lnTo>
                  <a:pt x="880533" y="1682045"/>
                </a:lnTo>
                <a:cubicBezTo>
                  <a:pt x="903661" y="1635789"/>
                  <a:pt x="901807" y="1632766"/>
                  <a:pt x="936978" y="1591733"/>
                </a:cubicBezTo>
                <a:cubicBezTo>
                  <a:pt x="947368" y="1579612"/>
                  <a:pt x="960624" y="1570131"/>
                  <a:pt x="970844" y="1557867"/>
                </a:cubicBezTo>
                <a:cubicBezTo>
                  <a:pt x="979530" y="1547444"/>
                  <a:pt x="984408" y="1534141"/>
                  <a:pt x="993422" y="1524000"/>
                </a:cubicBezTo>
                <a:cubicBezTo>
                  <a:pt x="1014635" y="1500135"/>
                  <a:pt x="1061155" y="1456267"/>
                  <a:pt x="1061155" y="1456267"/>
                </a:cubicBezTo>
                <a:cubicBezTo>
                  <a:pt x="1064918" y="1444978"/>
                  <a:pt x="1065843" y="1432301"/>
                  <a:pt x="1072444" y="1422400"/>
                </a:cubicBezTo>
                <a:cubicBezTo>
                  <a:pt x="1081300" y="1409116"/>
                  <a:pt x="1096090" y="1400798"/>
                  <a:pt x="1106311" y="1388533"/>
                </a:cubicBezTo>
                <a:cubicBezTo>
                  <a:pt x="1114997" y="1378110"/>
                  <a:pt x="1121363" y="1365956"/>
                  <a:pt x="1128889" y="1354667"/>
                </a:cubicBezTo>
                <a:cubicBezTo>
                  <a:pt x="1132652" y="1343378"/>
                  <a:pt x="1132744" y="1330092"/>
                  <a:pt x="1140178" y="1320800"/>
                </a:cubicBezTo>
                <a:cubicBezTo>
                  <a:pt x="1222964" y="1217315"/>
                  <a:pt x="1128886" y="1382892"/>
                  <a:pt x="1196622" y="1264356"/>
                </a:cubicBezTo>
                <a:cubicBezTo>
                  <a:pt x="1204971" y="1249745"/>
                  <a:pt x="1210851" y="1233811"/>
                  <a:pt x="1219200" y="1219200"/>
                </a:cubicBezTo>
                <a:cubicBezTo>
                  <a:pt x="1225931" y="1207420"/>
                  <a:pt x="1235047" y="1197113"/>
                  <a:pt x="1241778" y="1185333"/>
                </a:cubicBezTo>
                <a:cubicBezTo>
                  <a:pt x="1250127" y="1170722"/>
                  <a:pt x="1254574" y="1153872"/>
                  <a:pt x="1264355" y="1140178"/>
                </a:cubicBezTo>
                <a:cubicBezTo>
                  <a:pt x="1273634" y="1127187"/>
                  <a:pt x="1288001" y="1118576"/>
                  <a:pt x="1298222" y="1106311"/>
                </a:cubicBezTo>
                <a:cubicBezTo>
                  <a:pt x="1306908" y="1095888"/>
                  <a:pt x="1313274" y="1083734"/>
                  <a:pt x="1320800" y="1072445"/>
                </a:cubicBezTo>
                <a:cubicBezTo>
                  <a:pt x="1346222" y="996179"/>
                  <a:pt x="1310966" y="1078845"/>
                  <a:pt x="1365955" y="1016000"/>
                </a:cubicBezTo>
                <a:cubicBezTo>
                  <a:pt x="1432748" y="939665"/>
                  <a:pt x="1381478" y="961975"/>
                  <a:pt x="1444978" y="925689"/>
                </a:cubicBezTo>
                <a:cubicBezTo>
                  <a:pt x="1459589" y="917340"/>
                  <a:pt x="1474508" y="909361"/>
                  <a:pt x="1490133" y="903111"/>
                </a:cubicBezTo>
                <a:cubicBezTo>
                  <a:pt x="1512230" y="894272"/>
                  <a:pt x="1557866" y="880533"/>
                  <a:pt x="1557866" y="880533"/>
                </a:cubicBezTo>
                <a:cubicBezTo>
                  <a:pt x="1610548" y="884296"/>
                  <a:pt x="1663418" y="885989"/>
                  <a:pt x="1715911" y="891822"/>
                </a:cubicBezTo>
                <a:cubicBezTo>
                  <a:pt x="1731331" y="893535"/>
                  <a:pt x="1745921" y="899745"/>
                  <a:pt x="1761066" y="903111"/>
                </a:cubicBezTo>
                <a:cubicBezTo>
                  <a:pt x="1779797" y="907273"/>
                  <a:pt x="1798633" y="910968"/>
                  <a:pt x="1817511" y="914400"/>
                </a:cubicBezTo>
                <a:cubicBezTo>
                  <a:pt x="1840031" y="918495"/>
                  <a:pt x="1862900" y="920724"/>
                  <a:pt x="1885244" y="925689"/>
                </a:cubicBezTo>
                <a:cubicBezTo>
                  <a:pt x="1936319" y="937039"/>
                  <a:pt x="1904266" y="935200"/>
                  <a:pt x="1952978" y="959556"/>
                </a:cubicBezTo>
                <a:cubicBezTo>
                  <a:pt x="1963621" y="964878"/>
                  <a:pt x="1975555" y="967082"/>
                  <a:pt x="1986844" y="970845"/>
                </a:cubicBezTo>
                <a:cubicBezTo>
                  <a:pt x="2001896" y="982134"/>
                  <a:pt x="2018696" y="991407"/>
                  <a:pt x="2032000" y="1004711"/>
                </a:cubicBezTo>
                <a:cubicBezTo>
                  <a:pt x="2045996" y="1018707"/>
                  <a:pt x="2075627" y="1064509"/>
                  <a:pt x="2088444" y="1083733"/>
                </a:cubicBezTo>
                <a:cubicBezTo>
                  <a:pt x="2092207" y="1095022"/>
                  <a:pt x="2093954" y="1107198"/>
                  <a:pt x="2099733" y="1117600"/>
                </a:cubicBezTo>
                <a:cubicBezTo>
                  <a:pt x="2112911" y="1141320"/>
                  <a:pt x="2144889" y="1185333"/>
                  <a:pt x="2144889" y="1185333"/>
                </a:cubicBezTo>
                <a:cubicBezTo>
                  <a:pt x="2196274" y="1339495"/>
                  <a:pt x="2140215" y="1181956"/>
                  <a:pt x="2190044" y="1298222"/>
                </a:cubicBezTo>
                <a:cubicBezTo>
                  <a:pt x="2194732" y="1309159"/>
                  <a:pt x="2198064" y="1320647"/>
                  <a:pt x="2201333" y="1332089"/>
                </a:cubicBezTo>
                <a:cubicBezTo>
                  <a:pt x="2205595" y="1347007"/>
                  <a:pt x="2206510" y="1362984"/>
                  <a:pt x="2212622" y="1377245"/>
                </a:cubicBezTo>
                <a:cubicBezTo>
                  <a:pt x="2217967" y="1389715"/>
                  <a:pt x="2227674" y="1399822"/>
                  <a:pt x="2235200" y="1411111"/>
                </a:cubicBezTo>
                <a:cubicBezTo>
                  <a:pt x="2242726" y="1441215"/>
                  <a:pt x="2240566" y="1475603"/>
                  <a:pt x="2257778" y="1501422"/>
                </a:cubicBezTo>
                <a:lnTo>
                  <a:pt x="2325511" y="1603022"/>
                </a:lnTo>
                <a:lnTo>
                  <a:pt x="2348089" y="1636889"/>
                </a:lnTo>
                <a:cubicBezTo>
                  <a:pt x="2355615" y="1648178"/>
                  <a:pt x="2359377" y="1663230"/>
                  <a:pt x="2370666" y="1670756"/>
                </a:cubicBezTo>
                <a:cubicBezTo>
                  <a:pt x="2381955" y="1678282"/>
                  <a:pt x="2392398" y="1687266"/>
                  <a:pt x="2404533" y="1693333"/>
                </a:cubicBezTo>
                <a:cubicBezTo>
                  <a:pt x="2415176" y="1698655"/>
                  <a:pt x="2426920" y="1701491"/>
                  <a:pt x="2438400" y="1704622"/>
                </a:cubicBezTo>
                <a:cubicBezTo>
                  <a:pt x="2578452" y="1742818"/>
                  <a:pt x="2484625" y="1712505"/>
                  <a:pt x="2562578" y="1738489"/>
                </a:cubicBezTo>
                <a:cubicBezTo>
                  <a:pt x="2664178" y="1734726"/>
                  <a:pt x="2765919" y="1733746"/>
                  <a:pt x="2867378" y="1727200"/>
                </a:cubicBezTo>
                <a:cubicBezTo>
                  <a:pt x="2882861" y="1726201"/>
                  <a:pt x="2897319" y="1718954"/>
                  <a:pt x="2912533" y="1715911"/>
                </a:cubicBezTo>
                <a:cubicBezTo>
                  <a:pt x="2934978" y="1711422"/>
                  <a:pt x="2957688" y="1708385"/>
                  <a:pt x="2980266" y="1704622"/>
                </a:cubicBezTo>
                <a:cubicBezTo>
                  <a:pt x="3002844" y="1689570"/>
                  <a:pt x="3022257" y="1668048"/>
                  <a:pt x="3048000" y="1659467"/>
                </a:cubicBezTo>
                <a:cubicBezTo>
                  <a:pt x="3059289" y="1655704"/>
                  <a:pt x="3071223" y="1653500"/>
                  <a:pt x="3081866" y="1648178"/>
                </a:cubicBezTo>
                <a:cubicBezTo>
                  <a:pt x="3094001" y="1642110"/>
                  <a:pt x="3103953" y="1632331"/>
                  <a:pt x="3115733" y="1625600"/>
                </a:cubicBezTo>
                <a:cubicBezTo>
                  <a:pt x="3130344" y="1617251"/>
                  <a:pt x="3146278" y="1611371"/>
                  <a:pt x="3160889" y="1603022"/>
                </a:cubicBezTo>
                <a:cubicBezTo>
                  <a:pt x="3172669" y="1596291"/>
                  <a:pt x="3182620" y="1586512"/>
                  <a:pt x="3194755" y="1580445"/>
                </a:cubicBezTo>
                <a:cubicBezTo>
                  <a:pt x="3205398" y="1575123"/>
                  <a:pt x="3218220" y="1574935"/>
                  <a:pt x="3228622" y="1569156"/>
                </a:cubicBezTo>
                <a:cubicBezTo>
                  <a:pt x="3252342" y="1555978"/>
                  <a:pt x="3273777" y="1539052"/>
                  <a:pt x="3296355" y="1524000"/>
                </a:cubicBezTo>
                <a:cubicBezTo>
                  <a:pt x="3307644" y="1516474"/>
                  <a:pt x="3320628" y="1511016"/>
                  <a:pt x="3330222" y="1501422"/>
                </a:cubicBezTo>
                <a:cubicBezTo>
                  <a:pt x="3373683" y="1457963"/>
                  <a:pt x="3350806" y="1476412"/>
                  <a:pt x="3397955" y="1444978"/>
                </a:cubicBezTo>
                <a:cubicBezTo>
                  <a:pt x="3448449" y="1369237"/>
                  <a:pt x="3388967" y="1443444"/>
                  <a:pt x="3454400" y="1399822"/>
                </a:cubicBezTo>
                <a:cubicBezTo>
                  <a:pt x="3491502" y="1375087"/>
                  <a:pt x="3484814" y="1363325"/>
                  <a:pt x="3510844" y="1332089"/>
                </a:cubicBezTo>
                <a:cubicBezTo>
                  <a:pt x="3538008" y="1299492"/>
                  <a:pt x="3545277" y="1297845"/>
                  <a:pt x="3578578" y="1275645"/>
                </a:cubicBezTo>
                <a:cubicBezTo>
                  <a:pt x="3603997" y="1199381"/>
                  <a:pt x="3568744" y="1282043"/>
                  <a:pt x="3623733" y="1219200"/>
                </a:cubicBezTo>
                <a:cubicBezTo>
                  <a:pt x="3641602" y="1198779"/>
                  <a:pt x="3653837" y="1174045"/>
                  <a:pt x="3668889" y="1151467"/>
                </a:cubicBezTo>
                <a:lnTo>
                  <a:pt x="3714044" y="1083733"/>
                </a:lnTo>
                <a:cubicBezTo>
                  <a:pt x="3721570" y="1072444"/>
                  <a:pt x="3725333" y="1057393"/>
                  <a:pt x="3736622" y="1049867"/>
                </a:cubicBezTo>
                <a:lnTo>
                  <a:pt x="3770489" y="1027289"/>
                </a:lnTo>
                <a:cubicBezTo>
                  <a:pt x="3778015" y="1016000"/>
                  <a:pt x="3784380" y="1003845"/>
                  <a:pt x="3793066" y="993422"/>
                </a:cubicBezTo>
                <a:cubicBezTo>
                  <a:pt x="3803286" y="981157"/>
                  <a:pt x="3818472" y="973094"/>
                  <a:pt x="3826933" y="959556"/>
                </a:cubicBezTo>
                <a:cubicBezTo>
                  <a:pt x="3837673" y="942372"/>
                  <a:pt x="3838771" y="920295"/>
                  <a:pt x="3849511" y="903111"/>
                </a:cubicBezTo>
                <a:cubicBezTo>
                  <a:pt x="3857972" y="889573"/>
                  <a:pt x="3873799" y="882017"/>
                  <a:pt x="3883378" y="869245"/>
                </a:cubicBezTo>
                <a:cubicBezTo>
                  <a:pt x="3939684" y="794171"/>
                  <a:pt x="3899572" y="816731"/>
                  <a:pt x="3962400" y="722489"/>
                </a:cubicBezTo>
                <a:lnTo>
                  <a:pt x="3984978" y="688622"/>
                </a:lnTo>
                <a:cubicBezTo>
                  <a:pt x="4007154" y="622089"/>
                  <a:pt x="3981317" y="687704"/>
                  <a:pt x="4030133" y="609600"/>
                </a:cubicBezTo>
                <a:cubicBezTo>
                  <a:pt x="4039052" y="595330"/>
                  <a:pt x="4042930" y="578139"/>
                  <a:pt x="4052711" y="564445"/>
                </a:cubicBezTo>
                <a:cubicBezTo>
                  <a:pt x="4061991" y="551454"/>
                  <a:pt x="4076358" y="542843"/>
                  <a:pt x="4086578" y="530578"/>
                </a:cubicBezTo>
                <a:cubicBezTo>
                  <a:pt x="4103247" y="510574"/>
                  <a:pt x="4121993" y="474283"/>
                  <a:pt x="4131733" y="451556"/>
                </a:cubicBezTo>
                <a:cubicBezTo>
                  <a:pt x="4136421" y="440619"/>
                  <a:pt x="4137243" y="428091"/>
                  <a:pt x="4143022" y="417689"/>
                </a:cubicBezTo>
                <a:cubicBezTo>
                  <a:pt x="4156200" y="393969"/>
                  <a:pt x="4188178" y="349956"/>
                  <a:pt x="4188178" y="349956"/>
                </a:cubicBezTo>
                <a:cubicBezTo>
                  <a:pt x="4191941" y="338667"/>
                  <a:pt x="4192865" y="325990"/>
                  <a:pt x="4199466" y="316089"/>
                </a:cubicBezTo>
                <a:cubicBezTo>
                  <a:pt x="4208322" y="302805"/>
                  <a:pt x="4223112" y="294487"/>
                  <a:pt x="4233333" y="282222"/>
                </a:cubicBezTo>
                <a:cubicBezTo>
                  <a:pt x="4242019" y="271799"/>
                  <a:pt x="4248385" y="259645"/>
                  <a:pt x="4255911" y="248356"/>
                </a:cubicBezTo>
                <a:cubicBezTo>
                  <a:pt x="4282753" y="167830"/>
                  <a:pt x="4244693" y="265182"/>
                  <a:pt x="4301066" y="180622"/>
                </a:cubicBezTo>
                <a:cubicBezTo>
                  <a:pt x="4307667" y="170721"/>
                  <a:pt x="4306576" y="157158"/>
                  <a:pt x="4312355" y="146756"/>
                </a:cubicBezTo>
                <a:cubicBezTo>
                  <a:pt x="4325533" y="123035"/>
                  <a:pt x="4348930" y="104765"/>
                  <a:pt x="4357511" y="79022"/>
                </a:cubicBezTo>
                <a:cubicBezTo>
                  <a:pt x="4361274" y="67733"/>
                  <a:pt x="4364113" y="56093"/>
                  <a:pt x="4368800" y="45156"/>
                </a:cubicBezTo>
                <a:cubicBezTo>
                  <a:pt x="4375429" y="29688"/>
                  <a:pt x="4391378" y="0"/>
                  <a:pt x="4391378" y="0"/>
                </a:cubicBez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3000364" y="1422408"/>
            <a:ext cx="3966097" cy="3149600"/>
          </a:xfrm>
          <a:custGeom>
            <a:avLst/>
            <a:gdLst>
              <a:gd name="connsiteX0" fmla="*/ 0 w 3966097"/>
              <a:gd name="connsiteY0" fmla="*/ 0 h 3149600"/>
              <a:gd name="connsiteX1" fmla="*/ 316089 w 3966097"/>
              <a:gd name="connsiteY1" fmla="*/ 778933 h 3149600"/>
              <a:gd name="connsiteX2" fmla="*/ 372534 w 3966097"/>
              <a:gd name="connsiteY2" fmla="*/ 835378 h 3149600"/>
              <a:gd name="connsiteX3" fmla="*/ 417689 w 3966097"/>
              <a:gd name="connsiteY3" fmla="*/ 903111 h 3149600"/>
              <a:gd name="connsiteX4" fmla="*/ 440267 w 3966097"/>
              <a:gd name="connsiteY4" fmla="*/ 936978 h 3149600"/>
              <a:gd name="connsiteX5" fmla="*/ 474134 w 3966097"/>
              <a:gd name="connsiteY5" fmla="*/ 1004711 h 3149600"/>
              <a:gd name="connsiteX6" fmla="*/ 508000 w 3966097"/>
              <a:gd name="connsiteY6" fmla="*/ 1038578 h 3149600"/>
              <a:gd name="connsiteX7" fmla="*/ 587023 w 3966097"/>
              <a:gd name="connsiteY7" fmla="*/ 1117600 h 3149600"/>
              <a:gd name="connsiteX8" fmla="*/ 620889 w 3966097"/>
              <a:gd name="connsiteY8" fmla="*/ 1140178 h 3149600"/>
              <a:gd name="connsiteX9" fmla="*/ 891823 w 3966097"/>
              <a:gd name="connsiteY9" fmla="*/ 1140178 h 3149600"/>
              <a:gd name="connsiteX10" fmla="*/ 925689 w 3966097"/>
              <a:gd name="connsiteY10" fmla="*/ 1128889 h 3149600"/>
              <a:gd name="connsiteX11" fmla="*/ 959556 w 3966097"/>
              <a:gd name="connsiteY11" fmla="*/ 1106311 h 3149600"/>
              <a:gd name="connsiteX12" fmla="*/ 1004711 w 3966097"/>
              <a:gd name="connsiteY12" fmla="*/ 1095022 h 3149600"/>
              <a:gd name="connsiteX13" fmla="*/ 1083734 w 3966097"/>
              <a:gd name="connsiteY13" fmla="*/ 1038578 h 3149600"/>
              <a:gd name="connsiteX14" fmla="*/ 1117600 w 3966097"/>
              <a:gd name="connsiteY14" fmla="*/ 1016000 h 3149600"/>
              <a:gd name="connsiteX15" fmla="*/ 1185334 w 3966097"/>
              <a:gd name="connsiteY15" fmla="*/ 970844 h 3149600"/>
              <a:gd name="connsiteX16" fmla="*/ 1286934 w 3966097"/>
              <a:gd name="connsiteY16" fmla="*/ 891822 h 3149600"/>
              <a:gd name="connsiteX17" fmla="*/ 1320800 w 3966097"/>
              <a:gd name="connsiteY17" fmla="*/ 869244 h 3149600"/>
              <a:gd name="connsiteX18" fmla="*/ 1354667 w 3966097"/>
              <a:gd name="connsiteY18" fmla="*/ 846666 h 3149600"/>
              <a:gd name="connsiteX19" fmla="*/ 1422400 w 3966097"/>
              <a:gd name="connsiteY19" fmla="*/ 857955 h 3149600"/>
              <a:gd name="connsiteX20" fmla="*/ 1456267 w 3966097"/>
              <a:gd name="connsiteY20" fmla="*/ 880533 h 3149600"/>
              <a:gd name="connsiteX21" fmla="*/ 1490134 w 3966097"/>
              <a:gd name="connsiteY21" fmla="*/ 891822 h 3149600"/>
              <a:gd name="connsiteX22" fmla="*/ 1524000 w 3966097"/>
              <a:gd name="connsiteY22" fmla="*/ 914400 h 3149600"/>
              <a:gd name="connsiteX23" fmla="*/ 1557867 w 3966097"/>
              <a:gd name="connsiteY23" fmla="*/ 925689 h 3149600"/>
              <a:gd name="connsiteX24" fmla="*/ 1659467 w 3966097"/>
              <a:gd name="connsiteY24" fmla="*/ 993422 h 3149600"/>
              <a:gd name="connsiteX25" fmla="*/ 1761067 w 3966097"/>
              <a:gd name="connsiteY25" fmla="*/ 1061155 h 3149600"/>
              <a:gd name="connsiteX26" fmla="*/ 1794934 w 3966097"/>
              <a:gd name="connsiteY26" fmla="*/ 1083733 h 3149600"/>
              <a:gd name="connsiteX27" fmla="*/ 1828800 w 3966097"/>
              <a:gd name="connsiteY27" fmla="*/ 1106311 h 3149600"/>
              <a:gd name="connsiteX28" fmla="*/ 1862667 w 3966097"/>
              <a:gd name="connsiteY28" fmla="*/ 1117600 h 3149600"/>
              <a:gd name="connsiteX29" fmla="*/ 1930400 w 3966097"/>
              <a:gd name="connsiteY29" fmla="*/ 1151466 h 3149600"/>
              <a:gd name="connsiteX30" fmla="*/ 1964267 w 3966097"/>
              <a:gd name="connsiteY30" fmla="*/ 1185333 h 3149600"/>
              <a:gd name="connsiteX31" fmla="*/ 2032000 w 3966097"/>
              <a:gd name="connsiteY31" fmla="*/ 1230489 h 3149600"/>
              <a:gd name="connsiteX32" fmla="*/ 2065867 w 3966097"/>
              <a:gd name="connsiteY32" fmla="*/ 1253066 h 3149600"/>
              <a:gd name="connsiteX33" fmla="*/ 2133600 w 3966097"/>
              <a:gd name="connsiteY33" fmla="*/ 1309511 h 3149600"/>
              <a:gd name="connsiteX34" fmla="*/ 2212623 w 3966097"/>
              <a:gd name="connsiteY34" fmla="*/ 1411111 h 3149600"/>
              <a:gd name="connsiteX35" fmla="*/ 2280356 w 3966097"/>
              <a:gd name="connsiteY35" fmla="*/ 1444978 h 3149600"/>
              <a:gd name="connsiteX36" fmla="*/ 2325511 w 3966097"/>
              <a:gd name="connsiteY36" fmla="*/ 1467555 h 3149600"/>
              <a:gd name="connsiteX37" fmla="*/ 2359378 w 3966097"/>
              <a:gd name="connsiteY37" fmla="*/ 1478844 h 3149600"/>
              <a:gd name="connsiteX38" fmla="*/ 2393245 w 3966097"/>
              <a:gd name="connsiteY38" fmla="*/ 1501422 h 3149600"/>
              <a:gd name="connsiteX39" fmla="*/ 2438400 w 3966097"/>
              <a:gd name="connsiteY39" fmla="*/ 1512711 h 3149600"/>
              <a:gd name="connsiteX40" fmla="*/ 2528711 w 3966097"/>
              <a:gd name="connsiteY40" fmla="*/ 1535289 h 3149600"/>
              <a:gd name="connsiteX41" fmla="*/ 2630311 w 3966097"/>
              <a:gd name="connsiteY41" fmla="*/ 1524000 h 3149600"/>
              <a:gd name="connsiteX42" fmla="*/ 2698045 w 3966097"/>
              <a:gd name="connsiteY42" fmla="*/ 1501422 h 3149600"/>
              <a:gd name="connsiteX43" fmla="*/ 2731911 w 3966097"/>
              <a:gd name="connsiteY43" fmla="*/ 1490133 h 3149600"/>
              <a:gd name="connsiteX44" fmla="*/ 2765778 w 3966097"/>
              <a:gd name="connsiteY44" fmla="*/ 1478844 h 3149600"/>
              <a:gd name="connsiteX45" fmla="*/ 2810934 w 3966097"/>
              <a:gd name="connsiteY45" fmla="*/ 1456266 h 3149600"/>
              <a:gd name="connsiteX46" fmla="*/ 2878667 w 3966097"/>
              <a:gd name="connsiteY46" fmla="*/ 1433689 h 3149600"/>
              <a:gd name="connsiteX47" fmla="*/ 2923823 w 3966097"/>
              <a:gd name="connsiteY47" fmla="*/ 1411111 h 3149600"/>
              <a:gd name="connsiteX48" fmla="*/ 3002845 w 3966097"/>
              <a:gd name="connsiteY48" fmla="*/ 1365955 h 3149600"/>
              <a:gd name="connsiteX49" fmla="*/ 3048000 w 3966097"/>
              <a:gd name="connsiteY49" fmla="*/ 1354666 h 3149600"/>
              <a:gd name="connsiteX50" fmla="*/ 3149600 w 3966097"/>
              <a:gd name="connsiteY50" fmla="*/ 1286933 h 3149600"/>
              <a:gd name="connsiteX51" fmla="*/ 3183467 w 3966097"/>
              <a:gd name="connsiteY51" fmla="*/ 1264355 h 3149600"/>
              <a:gd name="connsiteX52" fmla="*/ 3251200 w 3966097"/>
              <a:gd name="connsiteY52" fmla="*/ 1219200 h 3149600"/>
              <a:gd name="connsiteX53" fmla="*/ 3285067 w 3966097"/>
              <a:gd name="connsiteY53" fmla="*/ 1185333 h 3149600"/>
              <a:gd name="connsiteX54" fmla="*/ 3318934 w 3966097"/>
              <a:gd name="connsiteY54" fmla="*/ 1162755 h 3149600"/>
              <a:gd name="connsiteX55" fmla="*/ 3341511 w 3966097"/>
              <a:gd name="connsiteY55" fmla="*/ 1128889 h 3149600"/>
              <a:gd name="connsiteX56" fmla="*/ 3409245 w 3966097"/>
              <a:gd name="connsiteY56" fmla="*/ 1083733 h 3149600"/>
              <a:gd name="connsiteX57" fmla="*/ 3443111 w 3966097"/>
              <a:gd name="connsiteY57" fmla="*/ 1049866 h 3149600"/>
              <a:gd name="connsiteX58" fmla="*/ 3510845 w 3966097"/>
              <a:gd name="connsiteY58" fmla="*/ 1004711 h 3149600"/>
              <a:gd name="connsiteX59" fmla="*/ 3544711 w 3966097"/>
              <a:gd name="connsiteY59" fmla="*/ 982133 h 3149600"/>
              <a:gd name="connsiteX60" fmla="*/ 3578578 w 3966097"/>
              <a:gd name="connsiteY60" fmla="*/ 959555 h 3149600"/>
              <a:gd name="connsiteX61" fmla="*/ 3657600 w 3966097"/>
              <a:gd name="connsiteY61" fmla="*/ 970844 h 3149600"/>
              <a:gd name="connsiteX62" fmla="*/ 3725334 w 3966097"/>
              <a:gd name="connsiteY62" fmla="*/ 993422 h 3149600"/>
              <a:gd name="connsiteX63" fmla="*/ 3759200 w 3966097"/>
              <a:gd name="connsiteY63" fmla="*/ 1016000 h 3149600"/>
              <a:gd name="connsiteX64" fmla="*/ 3804356 w 3966097"/>
              <a:gd name="connsiteY64" fmla="*/ 1038578 h 3149600"/>
              <a:gd name="connsiteX65" fmla="*/ 3838223 w 3966097"/>
              <a:gd name="connsiteY65" fmla="*/ 1072444 h 3149600"/>
              <a:gd name="connsiteX66" fmla="*/ 3905956 w 3966097"/>
              <a:gd name="connsiteY66" fmla="*/ 1117600 h 3149600"/>
              <a:gd name="connsiteX67" fmla="*/ 3928534 w 3966097"/>
              <a:gd name="connsiteY67" fmla="*/ 1185333 h 3149600"/>
              <a:gd name="connsiteX68" fmla="*/ 3962400 w 3966097"/>
              <a:gd name="connsiteY68" fmla="*/ 1253066 h 3149600"/>
              <a:gd name="connsiteX69" fmla="*/ 3962400 w 3966097"/>
              <a:gd name="connsiteY69" fmla="*/ 3149600 h 314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966097" h="3149600">
                <a:moveTo>
                  <a:pt x="0" y="0"/>
                </a:moveTo>
                <a:cubicBezTo>
                  <a:pt x="105363" y="259644"/>
                  <a:pt x="208317" y="520279"/>
                  <a:pt x="316089" y="778933"/>
                </a:cubicBezTo>
                <a:cubicBezTo>
                  <a:pt x="330562" y="813668"/>
                  <a:pt x="343009" y="815695"/>
                  <a:pt x="372534" y="835378"/>
                </a:cubicBezTo>
                <a:lnTo>
                  <a:pt x="417689" y="903111"/>
                </a:lnTo>
                <a:cubicBezTo>
                  <a:pt x="425215" y="914400"/>
                  <a:pt x="435976" y="924107"/>
                  <a:pt x="440267" y="936978"/>
                </a:cubicBezTo>
                <a:cubicBezTo>
                  <a:pt x="451582" y="970921"/>
                  <a:pt x="449818" y="975532"/>
                  <a:pt x="474134" y="1004711"/>
                </a:cubicBezTo>
                <a:cubicBezTo>
                  <a:pt x="484354" y="1016976"/>
                  <a:pt x="498199" y="1025976"/>
                  <a:pt x="508000" y="1038578"/>
                </a:cubicBezTo>
                <a:cubicBezTo>
                  <a:pt x="571401" y="1120093"/>
                  <a:pt x="522307" y="1096028"/>
                  <a:pt x="587023" y="1117600"/>
                </a:cubicBezTo>
                <a:cubicBezTo>
                  <a:pt x="598312" y="1125126"/>
                  <a:pt x="608754" y="1134111"/>
                  <a:pt x="620889" y="1140178"/>
                </a:cubicBezTo>
                <a:cubicBezTo>
                  <a:pt x="696654" y="1178060"/>
                  <a:pt x="863292" y="1141537"/>
                  <a:pt x="891823" y="1140178"/>
                </a:cubicBezTo>
                <a:cubicBezTo>
                  <a:pt x="903112" y="1136415"/>
                  <a:pt x="915046" y="1134211"/>
                  <a:pt x="925689" y="1128889"/>
                </a:cubicBezTo>
                <a:cubicBezTo>
                  <a:pt x="937824" y="1122821"/>
                  <a:pt x="947085" y="1111656"/>
                  <a:pt x="959556" y="1106311"/>
                </a:cubicBezTo>
                <a:cubicBezTo>
                  <a:pt x="973816" y="1100199"/>
                  <a:pt x="989659" y="1098785"/>
                  <a:pt x="1004711" y="1095022"/>
                </a:cubicBezTo>
                <a:cubicBezTo>
                  <a:pt x="1084512" y="1041821"/>
                  <a:pt x="985735" y="1108577"/>
                  <a:pt x="1083734" y="1038578"/>
                </a:cubicBezTo>
                <a:cubicBezTo>
                  <a:pt x="1094774" y="1030692"/>
                  <a:pt x="1107177" y="1024686"/>
                  <a:pt x="1117600" y="1016000"/>
                </a:cubicBezTo>
                <a:cubicBezTo>
                  <a:pt x="1173974" y="969021"/>
                  <a:pt x="1125817" y="990683"/>
                  <a:pt x="1185334" y="970844"/>
                </a:cubicBezTo>
                <a:cubicBezTo>
                  <a:pt x="1238389" y="917789"/>
                  <a:pt x="1205915" y="945835"/>
                  <a:pt x="1286934" y="891822"/>
                </a:cubicBezTo>
                <a:lnTo>
                  <a:pt x="1320800" y="869244"/>
                </a:lnTo>
                <a:lnTo>
                  <a:pt x="1354667" y="846666"/>
                </a:lnTo>
                <a:cubicBezTo>
                  <a:pt x="1377245" y="850429"/>
                  <a:pt x="1400686" y="850717"/>
                  <a:pt x="1422400" y="857955"/>
                </a:cubicBezTo>
                <a:cubicBezTo>
                  <a:pt x="1435271" y="862246"/>
                  <a:pt x="1444132" y="874465"/>
                  <a:pt x="1456267" y="880533"/>
                </a:cubicBezTo>
                <a:cubicBezTo>
                  <a:pt x="1466910" y="885855"/>
                  <a:pt x="1478845" y="888059"/>
                  <a:pt x="1490134" y="891822"/>
                </a:cubicBezTo>
                <a:cubicBezTo>
                  <a:pt x="1501423" y="899348"/>
                  <a:pt x="1511865" y="908332"/>
                  <a:pt x="1524000" y="914400"/>
                </a:cubicBezTo>
                <a:cubicBezTo>
                  <a:pt x="1534643" y="919722"/>
                  <a:pt x="1547465" y="919910"/>
                  <a:pt x="1557867" y="925689"/>
                </a:cubicBezTo>
                <a:lnTo>
                  <a:pt x="1659467" y="993422"/>
                </a:lnTo>
                <a:lnTo>
                  <a:pt x="1761067" y="1061155"/>
                </a:lnTo>
                <a:lnTo>
                  <a:pt x="1794934" y="1083733"/>
                </a:lnTo>
                <a:cubicBezTo>
                  <a:pt x="1806223" y="1091259"/>
                  <a:pt x="1815929" y="1102021"/>
                  <a:pt x="1828800" y="1106311"/>
                </a:cubicBezTo>
                <a:cubicBezTo>
                  <a:pt x="1840089" y="1110074"/>
                  <a:pt x="1852024" y="1112278"/>
                  <a:pt x="1862667" y="1117600"/>
                </a:cubicBezTo>
                <a:cubicBezTo>
                  <a:pt x="1950197" y="1161365"/>
                  <a:pt x="1845282" y="1123095"/>
                  <a:pt x="1930400" y="1151466"/>
                </a:cubicBezTo>
                <a:cubicBezTo>
                  <a:pt x="1941689" y="1162755"/>
                  <a:pt x="1951665" y="1175531"/>
                  <a:pt x="1964267" y="1185333"/>
                </a:cubicBezTo>
                <a:cubicBezTo>
                  <a:pt x="1985686" y="1201992"/>
                  <a:pt x="2009422" y="1215437"/>
                  <a:pt x="2032000" y="1230489"/>
                </a:cubicBezTo>
                <a:cubicBezTo>
                  <a:pt x="2043289" y="1238015"/>
                  <a:pt x="2056273" y="1243472"/>
                  <a:pt x="2065867" y="1253066"/>
                </a:cubicBezTo>
                <a:cubicBezTo>
                  <a:pt x="2109328" y="1296527"/>
                  <a:pt x="2086450" y="1278077"/>
                  <a:pt x="2133600" y="1309511"/>
                </a:cubicBezTo>
                <a:cubicBezTo>
                  <a:pt x="2165069" y="1356714"/>
                  <a:pt x="2172832" y="1377951"/>
                  <a:pt x="2212623" y="1411111"/>
                </a:cubicBezTo>
                <a:cubicBezTo>
                  <a:pt x="2250907" y="1443015"/>
                  <a:pt x="2238427" y="1427009"/>
                  <a:pt x="2280356" y="1444978"/>
                </a:cubicBezTo>
                <a:cubicBezTo>
                  <a:pt x="2295824" y="1451607"/>
                  <a:pt x="2310043" y="1460926"/>
                  <a:pt x="2325511" y="1467555"/>
                </a:cubicBezTo>
                <a:cubicBezTo>
                  <a:pt x="2336449" y="1472242"/>
                  <a:pt x="2348735" y="1473522"/>
                  <a:pt x="2359378" y="1478844"/>
                </a:cubicBezTo>
                <a:cubicBezTo>
                  <a:pt x="2371513" y="1484912"/>
                  <a:pt x="2380774" y="1496077"/>
                  <a:pt x="2393245" y="1501422"/>
                </a:cubicBezTo>
                <a:cubicBezTo>
                  <a:pt x="2407505" y="1507534"/>
                  <a:pt x="2423482" y="1508449"/>
                  <a:pt x="2438400" y="1512711"/>
                </a:cubicBezTo>
                <a:cubicBezTo>
                  <a:pt x="2519395" y="1535853"/>
                  <a:pt x="2413958" y="1512338"/>
                  <a:pt x="2528711" y="1535289"/>
                </a:cubicBezTo>
                <a:cubicBezTo>
                  <a:pt x="2562578" y="1531526"/>
                  <a:pt x="2596898" y="1530683"/>
                  <a:pt x="2630311" y="1524000"/>
                </a:cubicBezTo>
                <a:cubicBezTo>
                  <a:pt x="2653648" y="1519333"/>
                  <a:pt x="2675467" y="1508948"/>
                  <a:pt x="2698045" y="1501422"/>
                </a:cubicBezTo>
                <a:lnTo>
                  <a:pt x="2731911" y="1490133"/>
                </a:lnTo>
                <a:cubicBezTo>
                  <a:pt x="2743200" y="1486370"/>
                  <a:pt x="2755135" y="1484166"/>
                  <a:pt x="2765778" y="1478844"/>
                </a:cubicBezTo>
                <a:cubicBezTo>
                  <a:pt x="2780830" y="1471318"/>
                  <a:pt x="2795309" y="1462516"/>
                  <a:pt x="2810934" y="1456266"/>
                </a:cubicBezTo>
                <a:cubicBezTo>
                  <a:pt x="2833031" y="1447427"/>
                  <a:pt x="2857381" y="1444332"/>
                  <a:pt x="2878667" y="1433689"/>
                </a:cubicBezTo>
                <a:cubicBezTo>
                  <a:pt x="2893719" y="1426163"/>
                  <a:pt x="2909212" y="1419460"/>
                  <a:pt x="2923823" y="1411111"/>
                </a:cubicBezTo>
                <a:cubicBezTo>
                  <a:pt x="2965511" y="1387289"/>
                  <a:pt x="2953219" y="1384565"/>
                  <a:pt x="3002845" y="1365955"/>
                </a:cubicBezTo>
                <a:cubicBezTo>
                  <a:pt x="3017372" y="1360507"/>
                  <a:pt x="3032948" y="1358429"/>
                  <a:pt x="3048000" y="1354666"/>
                </a:cubicBezTo>
                <a:lnTo>
                  <a:pt x="3149600" y="1286933"/>
                </a:lnTo>
                <a:cubicBezTo>
                  <a:pt x="3160889" y="1279407"/>
                  <a:pt x="3173873" y="1273949"/>
                  <a:pt x="3183467" y="1264355"/>
                </a:cubicBezTo>
                <a:cubicBezTo>
                  <a:pt x="3225748" y="1222075"/>
                  <a:pt x="3202188" y="1235538"/>
                  <a:pt x="3251200" y="1219200"/>
                </a:cubicBezTo>
                <a:cubicBezTo>
                  <a:pt x="3262489" y="1207911"/>
                  <a:pt x="3272802" y="1195554"/>
                  <a:pt x="3285067" y="1185333"/>
                </a:cubicBezTo>
                <a:cubicBezTo>
                  <a:pt x="3295490" y="1176647"/>
                  <a:pt x="3309340" y="1172349"/>
                  <a:pt x="3318934" y="1162755"/>
                </a:cubicBezTo>
                <a:cubicBezTo>
                  <a:pt x="3328527" y="1153162"/>
                  <a:pt x="3331301" y="1137823"/>
                  <a:pt x="3341511" y="1128889"/>
                </a:cubicBezTo>
                <a:cubicBezTo>
                  <a:pt x="3361932" y="1111020"/>
                  <a:pt x="3390058" y="1102921"/>
                  <a:pt x="3409245" y="1083733"/>
                </a:cubicBezTo>
                <a:cubicBezTo>
                  <a:pt x="3420534" y="1072444"/>
                  <a:pt x="3430509" y="1059667"/>
                  <a:pt x="3443111" y="1049866"/>
                </a:cubicBezTo>
                <a:cubicBezTo>
                  <a:pt x="3464530" y="1033207"/>
                  <a:pt x="3488267" y="1019763"/>
                  <a:pt x="3510845" y="1004711"/>
                </a:cubicBezTo>
                <a:lnTo>
                  <a:pt x="3544711" y="982133"/>
                </a:lnTo>
                <a:lnTo>
                  <a:pt x="3578578" y="959555"/>
                </a:lnTo>
                <a:cubicBezTo>
                  <a:pt x="3604919" y="963318"/>
                  <a:pt x="3631673" y="964861"/>
                  <a:pt x="3657600" y="970844"/>
                </a:cubicBezTo>
                <a:cubicBezTo>
                  <a:pt x="3680790" y="976196"/>
                  <a:pt x="3725334" y="993422"/>
                  <a:pt x="3725334" y="993422"/>
                </a:cubicBezTo>
                <a:cubicBezTo>
                  <a:pt x="3736623" y="1000948"/>
                  <a:pt x="3747420" y="1009269"/>
                  <a:pt x="3759200" y="1016000"/>
                </a:cubicBezTo>
                <a:cubicBezTo>
                  <a:pt x="3773811" y="1024349"/>
                  <a:pt x="3790662" y="1028797"/>
                  <a:pt x="3804356" y="1038578"/>
                </a:cubicBezTo>
                <a:cubicBezTo>
                  <a:pt x="3817347" y="1047857"/>
                  <a:pt x="3825621" y="1062643"/>
                  <a:pt x="3838223" y="1072444"/>
                </a:cubicBezTo>
                <a:cubicBezTo>
                  <a:pt x="3859642" y="1089103"/>
                  <a:pt x="3905956" y="1117600"/>
                  <a:pt x="3905956" y="1117600"/>
                </a:cubicBezTo>
                <a:cubicBezTo>
                  <a:pt x="3913482" y="1140178"/>
                  <a:pt x="3915333" y="1165531"/>
                  <a:pt x="3928534" y="1185333"/>
                </a:cubicBezTo>
                <a:cubicBezTo>
                  <a:pt x="3940105" y="1202690"/>
                  <a:pt x="3962262" y="1229492"/>
                  <a:pt x="3962400" y="1253066"/>
                </a:cubicBezTo>
                <a:cubicBezTo>
                  <a:pt x="3966097" y="1885233"/>
                  <a:pt x="3962400" y="2517422"/>
                  <a:pt x="3962400" y="314960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р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70" y="428628"/>
            <a:ext cx="9245244" cy="3214686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072198" y="928670"/>
            <a:ext cx="985838" cy="1071570"/>
            <a:chOff x="6500826" y="4357694"/>
            <a:chExt cx="985838" cy="1071570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6572264" y="4429132"/>
              <a:ext cx="914400" cy="9144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6429388" y="4429132"/>
              <a:ext cx="1071570" cy="92869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р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10" y="0"/>
            <a:ext cx="9230280" cy="2040116"/>
          </a:xfrm>
          <a:prstGeom prst="rect">
            <a:avLst/>
          </a:prstGeom>
        </p:spPr>
      </p:pic>
      <p:pic>
        <p:nvPicPr>
          <p:cNvPr id="3" name="Рисунок 2" descr="упр_16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215470" cy="2036843"/>
          </a:xfrm>
          <a:prstGeom prst="rect">
            <a:avLst/>
          </a:prstGeom>
        </p:spPr>
      </p:pic>
      <p:pic>
        <p:nvPicPr>
          <p:cNvPr id="4" name="Рисунок 3" descr="упр_16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289" y="0"/>
            <a:ext cx="9144000" cy="2021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пр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56551" cy="400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р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28670"/>
            <a:ext cx="9137037" cy="592935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Домашнее задание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04357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Конец </a:t>
            </a:r>
          </a:p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урока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р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87" y="357166"/>
            <a:ext cx="9250757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р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4"/>
            <a:ext cx="9095629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р_1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" y="0"/>
            <a:ext cx="9205178" cy="600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р_10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960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р_10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960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р_10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960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пр_10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960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пр_10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960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</Words>
  <Application>Microsoft Office PowerPoint</Application>
  <PresentationFormat>Экран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Домашнее задание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Виктор</cp:lastModifiedBy>
  <cp:revision>8</cp:revision>
  <dcterms:created xsi:type="dcterms:W3CDTF">2010-09-12T14:14:03Z</dcterms:created>
  <dcterms:modified xsi:type="dcterms:W3CDTF">2010-09-12T15:43:21Z</dcterms:modified>
</cp:coreProperties>
</file>