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9" r:id="rId5"/>
    <p:sldId id="268" r:id="rId6"/>
    <p:sldId id="267" r:id="rId7"/>
    <p:sldId id="266" r:id="rId8"/>
    <p:sldId id="259" r:id="rId9"/>
    <p:sldId id="261" r:id="rId10"/>
    <p:sldId id="260" r:id="rId11"/>
    <p:sldId id="262" r:id="rId12"/>
    <p:sldId id="264" r:id="rId13"/>
    <p:sldId id="270" r:id="rId14"/>
    <p:sldId id="271" r:id="rId15"/>
    <p:sldId id="263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7EDF7-EC1B-4D70-8C7C-2FB47841F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5ED3D-C1B8-4CD7-83E5-433B92840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70EFA-BCA8-4846-8729-8DBA6FAD5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3D94-3D23-47B6-9029-CA0752550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EE15F-E24D-40CD-8F35-E4057B5AE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F1EED-EAB4-4280-B241-CE09E59BB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62016-22BA-4135-A692-070C605FE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46A56-359A-495E-850F-366871A8C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4E0C-25E6-4B19-B5D4-01FFA9C2F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995F-7B4A-481C-A40F-23C373801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1EB5D-A396-484B-9227-34BB06FF6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AF063C7-926D-4C31-A607-51B988C40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1981200"/>
            <a:ext cx="81534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Признаки предметов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№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91" y="1219200"/>
            <a:ext cx="9189791" cy="43434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6241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Самостоятельная работа</a:t>
            </a:r>
            <a:endParaRPr lang="ru-RU" sz="4000" dirty="0"/>
          </a:p>
        </p:txBody>
      </p:sp>
      <p:sp>
        <p:nvSpPr>
          <p:cNvPr id="5" name="Полилиния 4"/>
          <p:cNvSpPr/>
          <p:nvPr/>
        </p:nvSpPr>
        <p:spPr bwMode="auto">
          <a:xfrm flipV="1">
            <a:off x="3200400" y="3276600"/>
            <a:ext cx="2057400" cy="914400"/>
          </a:xfrm>
          <a:custGeom>
            <a:avLst/>
            <a:gdLst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2190045 w 3556000"/>
              <a:gd name="connsiteY14" fmla="*/ 237067 h 756356"/>
              <a:gd name="connsiteX15" fmla="*/ 2370667 w 3556000"/>
              <a:gd name="connsiteY15" fmla="*/ 259644 h 756356"/>
              <a:gd name="connsiteX16" fmla="*/ 2427111 w 3556000"/>
              <a:gd name="connsiteY16" fmla="*/ 270933 h 756356"/>
              <a:gd name="connsiteX17" fmla="*/ 2551289 w 3556000"/>
              <a:gd name="connsiteY17" fmla="*/ 293511 h 756356"/>
              <a:gd name="connsiteX18" fmla="*/ 2585156 w 3556000"/>
              <a:gd name="connsiteY18" fmla="*/ 304800 h 756356"/>
              <a:gd name="connsiteX19" fmla="*/ 2731911 w 3556000"/>
              <a:gd name="connsiteY19" fmla="*/ 338667 h 756356"/>
              <a:gd name="connsiteX20" fmla="*/ 2799645 w 3556000"/>
              <a:gd name="connsiteY20" fmla="*/ 361244 h 756356"/>
              <a:gd name="connsiteX21" fmla="*/ 2833511 w 3556000"/>
              <a:gd name="connsiteY21" fmla="*/ 372533 h 756356"/>
              <a:gd name="connsiteX22" fmla="*/ 2878667 w 3556000"/>
              <a:gd name="connsiteY22" fmla="*/ 383822 h 756356"/>
              <a:gd name="connsiteX23" fmla="*/ 2980267 w 3556000"/>
              <a:gd name="connsiteY23" fmla="*/ 428978 h 756356"/>
              <a:gd name="connsiteX24" fmla="*/ 3036711 w 3556000"/>
              <a:gd name="connsiteY24" fmla="*/ 462844 h 756356"/>
              <a:gd name="connsiteX25" fmla="*/ 3070578 w 3556000"/>
              <a:gd name="connsiteY25" fmla="*/ 474133 h 756356"/>
              <a:gd name="connsiteX26" fmla="*/ 3138311 w 3556000"/>
              <a:gd name="connsiteY26" fmla="*/ 508000 h 756356"/>
              <a:gd name="connsiteX27" fmla="*/ 3206045 w 3556000"/>
              <a:gd name="connsiteY27" fmla="*/ 553156 h 756356"/>
              <a:gd name="connsiteX28" fmla="*/ 3307645 w 3556000"/>
              <a:gd name="connsiteY28" fmla="*/ 609600 h 756356"/>
              <a:gd name="connsiteX29" fmla="*/ 3375378 w 3556000"/>
              <a:gd name="connsiteY29" fmla="*/ 643467 h 756356"/>
              <a:gd name="connsiteX30" fmla="*/ 3409245 w 3556000"/>
              <a:gd name="connsiteY30" fmla="*/ 666044 h 756356"/>
              <a:gd name="connsiteX31" fmla="*/ 3443111 w 3556000"/>
              <a:gd name="connsiteY31" fmla="*/ 677333 h 756356"/>
              <a:gd name="connsiteX32" fmla="*/ 3510845 w 3556000"/>
              <a:gd name="connsiteY32" fmla="*/ 722489 h 756356"/>
              <a:gd name="connsiteX33" fmla="*/ 3556000 w 3556000"/>
              <a:gd name="connsiteY33" fmla="*/ 756356 h 75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56000" h="756356">
                <a:moveTo>
                  <a:pt x="0" y="0"/>
                </a:moveTo>
                <a:cubicBezTo>
                  <a:pt x="123257" y="3735"/>
                  <a:pt x="457531" y="11716"/>
                  <a:pt x="609600" y="22578"/>
                </a:cubicBezTo>
                <a:cubicBezTo>
                  <a:pt x="636141" y="24474"/>
                  <a:pt x="662106" y="31657"/>
                  <a:pt x="688623" y="33867"/>
                </a:cubicBezTo>
                <a:cubicBezTo>
                  <a:pt x="752483" y="39189"/>
                  <a:pt x="816564" y="41393"/>
                  <a:pt x="880534" y="45156"/>
                </a:cubicBezTo>
                <a:cubicBezTo>
                  <a:pt x="982958" y="70760"/>
                  <a:pt x="856384" y="40764"/>
                  <a:pt x="1004711" y="67733"/>
                </a:cubicBezTo>
                <a:cubicBezTo>
                  <a:pt x="1019976" y="70508"/>
                  <a:pt x="1034721" y="75656"/>
                  <a:pt x="1049867" y="79022"/>
                </a:cubicBezTo>
                <a:cubicBezTo>
                  <a:pt x="1068597" y="83184"/>
                  <a:pt x="1087697" y="85657"/>
                  <a:pt x="1106311" y="90311"/>
                </a:cubicBezTo>
                <a:cubicBezTo>
                  <a:pt x="1117855" y="93197"/>
                  <a:pt x="1128440" y="99644"/>
                  <a:pt x="1140178" y="101600"/>
                </a:cubicBezTo>
                <a:cubicBezTo>
                  <a:pt x="1173789" y="107202"/>
                  <a:pt x="1207911" y="109126"/>
                  <a:pt x="1241778" y="112889"/>
                </a:cubicBezTo>
                <a:cubicBezTo>
                  <a:pt x="1341837" y="146243"/>
                  <a:pt x="1285858" y="132839"/>
                  <a:pt x="1411111" y="146756"/>
                </a:cubicBezTo>
                <a:cubicBezTo>
                  <a:pt x="1422400" y="150519"/>
                  <a:pt x="1433362" y="155463"/>
                  <a:pt x="1444978" y="158044"/>
                </a:cubicBezTo>
                <a:cubicBezTo>
                  <a:pt x="1467322" y="163009"/>
                  <a:pt x="1490052" y="166096"/>
                  <a:pt x="1512711" y="169333"/>
                </a:cubicBezTo>
                <a:cubicBezTo>
                  <a:pt x="1677809" y="192919"/>
                  <a:pt x="1526849" y="168208"/>
                  <a:pt x="1704623" y="191911"/>
                </a:cubicBezTo>
                <a:cubicBezTo>
                  <a:pt x="1727311" y="194936"/>
                  <a:pt x="1749597" y="200762"/>
                  <a:pt x="1772356" y="203200"/>
                </a:cubicBezTo>
                <a:cubicBezTo>
                  <a:pt x="1954847" y="222753"/>
                  <a:pt x="2020931" y="225793"/>
                  <a:pt x="2190045" y="237067"/>
                </a:cubicBezTo>
                <a:cubicBezTo>
                  <a:pt x="2317312" y="262521"/>
                  <a:pt x="2162251" y="233593"/>
                  <a:pt x="2370667" y="259644"/>
                </a:cubicBezTo>
                <a:cubicBezTo>
                  <a:pt x="2389706" y="262024"/>
                  <a:pt x="2408233" y="267501"/>
                  <a:pt x="2427111" y="270933"/>
                </a:cubicBezTo>
                <a:cubicBezTo>
                  <a:pt x="2464019" y="277644"/>
                  <a:pt x="2514106" y="284215"/>
                  <a:pt x="2551289" y="293511"/>
                </a:cubicBezTo>
                <a:cubicBezTo>
                  <a:pt x="2562833" y="296397"/>
                  <a:pt x="2573612" y="301914"/>
                  <a:pt x="2585156" y="304800"/>
                </a:cubicBezTo>
                <a:cubicBezTo>
                  <a:pt x="2656807" y="322713"/>
                  <a:pt x="2647600" y="310565"/>
                  <a:pt x="2731911" y="338667"/>
                </a:cubicBezTo>
                <a:lnTo>
                  <a:pt x="2799645" y="361244"/>
                </a:lnTo>
                <a:cubicBezTo>
                  <a:pt x="2810934" y="365007"/>
                  <a:pt x="2821967" y="369647"/>
                  <a:pt x="2833511" y="372533"/>
                </a:cubicBezTo>
                <a:cubicBezTo>
                  <a:pt x="2848563" y="376296"/>
                  <a:pt x="2863948" y="378916"/>
                  <a:pt x="2878667" y="383822"/>
                </a:cubicBezTo>
                <a:cubicBezTo>
                  <a:pt x="2910064" y="394288"/>
                  <a:pt x="2950763" y="412587"/>
                  <a:pt x="2980267" y="428978"/>
                </a:cubicBezTo>
                <a:cubicBezTo>
                  <a:pt x="2999447" y="439634"/>
                  <a:pt x="3017086" y="453032"/>
                  <a:pt x="3036711" y="462844"/>
                </a:cubicBezTo>
                <a:cubicBezTo>
                  <a:pt x="3047354" y="468166"/>
                  <a:pt x="3059935" y="468811"/>
                  <a:pt x="3070578" y="474133"/>
                </a:cubicBezTo>
                <a:cubicBezTo>
                  <a:pt x="3158116" y="517902"/>
                  <a:pt x="3053185" y="479624"/>
                  <a:pt x="3138311" y="508000"/>
                </a:cubicBezTo>
                <a:cubicBezTo>
                  <a:pt x="3213470" y="583159"/>
                  <a:pt x="3132527" y="512313"/>
                  <a:pt x="3206045" y="553156"/>
                </a:cubicBezTo>
                <a:cubicBezTo>
                  <a:pt x="3322497" y="617851"/>
                  <a:pt x="3231013" y="584056"/>
                  <a:pt x="3307645" y="609600"/>
                </a:cubicBezTo>
                <a:cubicBezTo>
                  <a:pt x="3404685" y="674295"/>
                  <a:pt x="3281915" y="596737"/>
                  <a:pt x="3375378" y="643467"/>
                </a:cubicBezTo>
                <a:cubicBezTo>
                  <a:pt x="3387513" y="649534"/>
                  <a:pt x="3397110" y="659976"/>
                  <a:pt x="3409245" y="666044"/>
                </a:cubicBezTo>
                <a:cubicBezTo>
                  <a:pt x="3419888" y="671365"/>
                  <a:pt x="3432709" y="671554"/>
                  <a:pt x="3443111" y="677333"/>
                </a:cubicBezTo>
                <a:cubicBezTo>
                  <a:pt x="3466832" y="690511"/>
                  <a:pt x="3485102" y="713908"/>
                  <a:pt x="3510845" y="722489"/>
                </a:cubicBezTo>
                <a:cubicBezTo>
                  <a:pt x="3552694" y="736439"/>
                  <a:pt x="3539389" y="723135"/>
                  <a:pt x="3556000" y="756356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олилиния 5"/>
          <p:cNvSpPr/>
          <p:nvPr/>
        </p:nvSpPr>
        <p:spPr bwMode="auto">
          <a:xfrm rot="10631451" flipV="1">
            <a:off x="4648200" y="3429000"/>
            <a:ext cx="1676400" cy="609600"/>
          </a:xfrm>
          <a:custGeom>
            <a:avLst/>
            <a:gdLst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2190045 w 3556000"/>
              <a:gd name="connsiteY14" fmla="*/ 237067 h 756356"/>
              <a:gd name="connsiteX15" fmla="*/ 2370667 w 3556000"/>
              <a:gd name="connsiteY15" fmla="*/ 259644 h 756356"/>
              <a:gd name="connsiteX16" fmla="*/ 2427111 w 3556000"/>
              <a:gd name="connsiteY16" fmla="*/ 270933 h 756356"/>
              <a:gd name="connsiteX17" fmla="*/ 2551289 w 3556000"/>
              <a:gd name="connsiteY17" fmla="*/ 293511 h 756356"/>
              <a:gd name="connsiteX18" fmla="*/ 2585156 w 3556000"/>
              <a:gd name="connsiteY18" fmla="*/ 304800 h 756356"/>
              <a:gd name="connsiteX19" fmla="*/ 2731911 w 3556000"/>
              <a:gd name="connsiteY19" fmla="*/ 338667 h 756356"/>
              <a:gd name="connsiteX20" fmla="*/ 2799645 w 3556000"/>
              <a:gd name="connsiteY20" fmla="*/ 361244 h 756356"/>
              <a:gd name="connsiteX21" fmla="*/ 2833511 w 3556000"/>
              <a:gd name="connsiteY21" fmla="*/ 372533 h 756356"/>
              <a:gd name="connsiteX22" fmla="*/ 2878667 w 3556000"/>
              <a:gd name="connsiteY22" fmla="*/ 383822 h 756356"/>
              <a:gd name="connsiteX23" fmla="*/ 2980267 w 3556000"/>
              <a:gd name="connsiteY23" fmla="*/ 428978 h 756356"/>
              <a:gd name="connsiteX24" fmla="*/ 3036711 w 3556000"/>
              <a:gd name="connsiteY24" fmla="*/ 462844 h 756356"/>
              <a:gd name="connsiteX25" fmla="*/ 3070578 w 3556000"/>
              <a:gd name="connsiteY25" fmla="*/ 474133 h 756356"/>
              <a:gd name="connsiteX26" fmla="*/ 3138311 w 3556000"/>
              <a:gd name="connsiteY26" fmla="*/ 508000 h 756356"/>
              <a:gd name="connsiteX27" fmla="*/ 3206045 w 3556000"/>
              <a:gd name="connsiteY27" fmla="*/ 553156 h 756356"/>
              <a:gd name="connsiteX28" fmla="*/ 3307645 w 3556000"/>
              <a:gd name="connsiteY28" fmla="*/ 609600 h 756356"/>
              <a:gd name="connsiteX29" fmla="*/ 3375378 w 3556000"/>
              <a:gd name="connsiteY29" fmla="*/ 643467 h 756356"/>
              <a:gd name="connsiteX30" fmla="*/ 3409245 w 3556000"/>
              <a:gd name="connsiteY30" fmla="*/ 666044 h 756356"/>
              <a:gd name="connsiteX31" fmla="*/ 3443111 w 3556000"/>
              <a:gd name="connsiteY31" fmla="*/ 677333 h 756356"/>
              <a:gd name="connsiteX32" fmla="*/ 3510845 w 3556000"/>
              <a:gd name="connsiteY32" fmla="*/ 722489 h 756356"/>
              <a:gd name="connsiteX33" fmla="*/ 3556000 w 3556000"/>
              <a:gd name="connsiteY33" fmla="*/ 756356 h 75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56000" h="756356">
                <a:moveTo>
                  <a:pt x="0" y="0"/>
                </a:moveTo>
                <a:cubicBezTo>
                  <a:pt x="123257" y="3735"/>
                  <a:pt x="457531" y="11716"/>
                  <a:pt x="609600" y="22578"/>
                </a:cubicBezTo>
                <a:cubicBezTo>
                  <a:pt x="636141" y="24474"/>
                  <a:pt x="662106" y="31657"/>
                  <a:pt x="688623" y="33867"/>
                </a:cubicBezTo>
                <a:cubicBezTo>
                  <a:pt x="752483" y="39189"/>
                  <a:pt x="816564" y="41393"/>
                  <a:pt x="880534" y="45156"/>
                </a:cubicBezTo>
                <a:cubicBezTo>
                  <a:pt x="982958" y="70760"/>
                  <a:pt x="856384" y="40764"/>
                  <a:pt x="1004711" y="67733"/>
                </a:cubicBezTo>
                <a:cubicBezTo>
                  <a:pt x="1019976" y="70508"/>
                  <a:pt x="1034721" y="75656"/>
                  <a:pt x="1049867" y="79022"/>
                </a:cubicBezTo>
                <a:cubicBezTo>
                  <a:pt x="1068597" y="83184"/>
                  <a:pt x="1087697" y="85657"/>
                  <a:pt x="1106311" y="90311"/>
                </a:cubicBezTo>
                <a:cubicBezTo>
                  <a:pt x="1117855" y="93197"/>
                  <a:pt x="1128440" y="99644"/>
                  <a:pt x="1140178" y="101600"/>
                </a:cubicBezTo>
                <a:cubicBezTo>
                  <a:pt x="1173789" y="107202"/>
                  <a:pt x="1207911" y="109126"/>
                  <a:pt x="1241778" y="112889"/>
                </a:cubicBezTo>
                <a:cubicBezTo>
                  <a:pt x="1341837" y="146243"/>
                  <a:pt x="1285858" y="132839"/>
                  <a:pt x="1411111" y="146756"/>
                </a:cubicBezTo>
                <a:cubicBezTo>
                  <a:pt x="1422400" y="150519"/>
                  <a:pt x="1433362" y="155463"/>
                  <a:pt x="1444978" y="158044"/>
                </a:cubicBezTo>
                <a:cubicBezTo>
                  <a:pt x="1467322" y="163009"/>
                  <a:pt x="1490052" y="166096"/>
                  <a:pt x="1512711" y="169333"/>
                </a:cubicBezTo>
                <a:cubicBezTo>
                  <a:pt x="1677809" y="192919"/>
                  <a:pt x="1526849" y="168208"/>
                  <a:pt x="1704623" y="191911"/>
                </a:cubicBezTo>
                <a:cubicBezTo>
                  <a:pt x="1727311" y="194936"/>
                  <a:pt x="1749597" y="200762"/>
                  <a:pt x="1772356" y="203200"/>
                </a:cubicBezTo>
                <a:cubicBezTo>
                  <a:pt x="1954847" y="222753"/>
                  <a:pt x="2020931" y="225793"/>
                  <a:pt x="2190045" y="237067"/>
                </a:cubicBezTo>
                <a:cubicBezTo>
                  <a:pt x="2317312" y="262521"/>
                  <a:pt x="2162251" y="233593"/>
                  <a:pt x="2370667" y="259644"/>
                </a:cubicBezTo>
                <a:cubicBezTo>
                  <a:pt x="2389706" y="262024"/>
                  <a:pt x="2408233" y="267501"/>
                  <a:pt x="2427111" y="270933"/>
                </a:cubicBezTo>
                <a:cubicBezTo>
                  <a:pt x="2464019" y="277644"/>
                  <a:pt x="2514106" y="284215"/>
                  <a:pt x="2551289" y="293511"/>
                </a:cubicBezTo>
                <a:cubicBezTo>
                  <a:pt x="2562833" y="296397"/>
                  <a:pt x="2573612" y="301914"/>
                  <a:pt x="2585156" y="304800"/>
                </a:cubicBezTo>
                <a:cubicBezTo>
                  <a:pt x="2656807" y="322713"/>
                  <a:pt x="2647600" y="310565"/>
                  <a:pt x="2731911" y="338667"/>
                </a:cubicBezTo>
                <a:lnTo>
                  <a:pt x="2799645" y="361244"/>
                </a:lnTo>
                <a:cubicBezTo>
                  <a:pt x="2810934" y="365007"/>
                  <a:pt x="2821967" y="369647"/>
                  <a:pt x="2833511" y="372533"/>
                </a:cubicBezTo>
                <a:cubicBezTo>
                  <a:pt x="2848563" y="376296"/>
                  <a:pt x="2863948" y="378916"/>
                  <a:pt x="2878667" y="383822"/>
                </a:cubicBezTo>
                <a:cubicBezTo>
                  <a:pt x="2910064" y="394288"/>
                  <a:pt x="2950763" y="412587"/>
                  <a:pt x="2980267" y="428978"/>
                </a:cubicBezTo>
                <a:cubicBezTo>
                  <a:pt x="2999447" y="439634"/>
                  <a:pt x="3017086" y="453032"/>
                  <a:pt x="3036711" y="462844"/>
                </a:cubicBezTo>
                <a:cubicBezTo>
                  <a:pt x="3047354" y="468166"/>
                  <a:pt x="3059935" y="468811"/>
                  <a:pt x="3070578" y="474133"/>
                </a:cubicBezTo>
                <a:cubicBezTo>
                  <a:pt x="3158116" y="517902"/>
                  <a:pt x="3053185" y="479624"/>
                  <a:pt x="3138311" y="508000"/>
                </a:cubicBezTo>
                <a:cubicBezTo>
                  <a:pt x="3213470" y="583159"/>
                  <a:pt x="3132527" y="512313"/>
                  <a:pt x="3206045" y="553156"/>
                </a:cubicBezTo>
                <a:cubicBezTo>
                  <a:pt x="3322497" y="617851"/>
                  <a:pt x="3231013" y="584056"/>
                  <a:pt x="3307645" y="609600"/>
                </a:cubicBezTo>
                <a:cubicBezTo>
                  <a:pt x="3404685" y="674295"/>
                  <a:pt x="3281915" y="596737"/>
                  <a:pt x="3375378" y="643467"/>
                </a:cubicBezTo>
                <a:cubicBezTo>
                  <a:pt x="3387513" y="649534"/>
                  <a:pt x="3397110" y="659976"/>
                  <a:pt x="3409245" y="666044"/>
                </a:cubicBezTo>
                <a:cubicBezTo>
                  <a:pt x="3419888" y="671365"/>
                  <a:pt x="3432709" y="671554"/>
                  <a:pt x="3443111" y="677333"/>
                </a:cubicBezTo>
                <a:cubicBezTo>
                  <a:pt x="3466832" y="690511"/>
                  <a:pt x="3485102" y="713908"/>
                  <a:pt x="3510845" y="722489"/>
                </a:cubicBezTo>
                <a:cubicBezTo>
                  <a:pt x="3552694" y="736439"/>
                  <a:pt x="3539389" y="723135"/>
                  <a:pt x="3556000" y="756356"/>
                </a:cubicBezTo>
              </a:path>
            </a:pathLst>
          </a:cu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олилиния 6"/>
          <p:cNvSpPr/>
          <p:nvPr/>
        </p:nvSpPr>
        <p:spPr bwMode="auto">
          <a:xfrm>
            <a:off x="749124" y="3014133"/>
            <a:ext cx="4425702" cy="2385828"/>
          </a:xfrm>
          <a:custGeom>
            <a:avLst/>
            <a:gdLst>
              <a:gd name="connsiteX0" fmla="*/ 1068387 w 4425702"/>
              <a:gd name="connsiteY0" fmla="*/ 0 h 2385828"/>
              <a:gd name="connsiteX1" fmla="*/ 1034520 w 4425702"/>
              <a:gd name="connsiteY1" fmla="*/ 22578 h 2385828"/>
              <a:gd name="connsiteX2" fmla="*/ 944209 w 4425702"/>
              <a:gd name="connsiteY2" fmla="*/ 67734 h 2385828"/>
              <a:gd name="connsiteX3" fmla="*/ 842609 w 4425702"/>
              <a:gd name="connsiteY3" fmla="*/ 124178 h 2385828"/>
              <a:gd name="connsiteX4" fmla="*/ 808743 w 4425702"/>
              <a:gd name="connsiteY4" fmla="*/ 146756 h 2385828"/>
              <a:gd name="connsiteX5" fmla="*/ 729720 w 4425702"/>
              <a:gd name="connsiteY5" fmla="*/ 191911 h 2385828"/>
              <a:gd name="connsiteX6" fmla="*/ 695854 w 4425702"/>
              <a:gd name="connsiteY6" fmla="*/ 225778 h 2385828"/>
              <a:gd name="connsiteX7" fmla="*/ 628120 w 4425702"/>
              <a:gd name="connsiteY7" fmla="*/ 270934 h 2385828"/>
              <a:gd name="connsiteX8" fmla="*/ 571676 w 4425702"/>
              <a:gd name="connsiteY8" fmla="*/ 327378 h 2385828"/>
              <a:gd name="connsiteX9" fmla="*/ 549098 w 4425702"/>
              <a:gd name="connsiteY9" fmla="*/ 361245 h 2385828"/>
              <a:gd name="connsiteX10" fmla="*/ 447498 w 4425702"/>
              <a:gd name="connsiteY10" fmla="*/ 451556 h 2385828"/>
              <a:gd name="connsiteX11" fmla="*/ 402343 w 4425702"/>
              <a:gd name="connsiteY11" fmla="*/ 519289 h 2385828"/>
              <a:gd name="connsiteX12" fmla="*/ 379765 w 4425702"/>
              <a:gd name="connsiteY12" fmla="*/ 553156 h 2385828"/>
              <a:gd name="connsiteX13" fmla="*/ 323320 w 4425702"/>
              <a:gd name="connsiteY13" fmla="*/ 620889 h 2385828"/>
              <a:gd name="connsiteX14" fmla="*/ 255587 w 4425702"/>
              <a:gd name="connsiteY14" fmla="*/ 733778 h 2385828"/>
              <a:gd name="connsiteX15" fmla="*/ 233009 w 4425702"/>
              <a:gd name="connsiteY15" fmla="*/ 767645 h 2385828"/>
              <a:gd name="connsiteX16" fmla="*/ 187854 w 4425702"/>
              <a:gd name="connsiteY16" fmla="*/ 835378 h 2385828"/>
              <a:gd name="connsiteX17" fmla="*/ 153987 w 4425702"/>
              <a:gd name="connsiteY17" fmla="*/ 914400 h 2385828"/>
              <a:gd name="connsiteX18" fmla="*/ 142698 w 4425702"/>
              <a:gd name="connsiteY18" fmla="*/ 948267 h 2385828"/>
              <a:gd name="connsiteX19" fmla="*/ 120120 w 4425702"/>
              <a:gd name="connsiteY19" fmla="*/ 993423 h 2385828"/>
              <a:gd name="connsiteX20" fmla="*/ 97543 w 4425702"/>
              <a:gd name="connsiteY20" fmla="*/ 1027289 h 2385828"/>
              <a:gd name="connsiteX21" fmla="*/ 63676 w 4425702"/>
              <a:gd name="connsiteY21" fmla="*/ 1140178 h 2385828"/>
              <a:gd name="connsiteX22" fmla="*/ 41098 w 4425702"/>
              <a:gd name="connsiteY22" fmla="*/ 1219200 h 2385828"/>
              <a:gd name="connsiteX23" fmla="*/ 18520 w 4425702"/>
              <a:gd name="connsiteY23" fmla="*/ 1332089 h 2385828"/>
              <a:gd name="connsiteX24" fmla="*/ 18520 w 4425702"/>
              <a:gd name="connsiteY24" fmla="*/ 1715911 h 2385828"/>
              <a:gd name="connsiteX25" fmla="*/ 29809 w 4425702"/>
              <a:gd name="connsiteY25" fmla="*/ 1749778 h 2385828"/>
              <a:gd name="connsiteX26" fmla="*/ 52387 w 4425702"/>
              <a:gd name="connsiteY26" fmla="*/ 1840089 h 2385828"/>
              <a:gd name="connsiteX27" fmla="*/ 63676 w 4425702"/>
              <a:gd name="connsiteY27" fmla="*/ 1873956 h 2385828"/>
              <a:gd name="connsiteX28" fmla="*/ 97543 w 4425702"/>
              <a:gd name="connsiteY28" fmla="*/ 1986845 h 2385828"/>
              <a:gd name="connsiteX29" fmla="*/ 108832 w 4425702"/>
              <a:gd name="connsiteY29" fmla="*/ 2020711 h 2385828"/>
              <a:gd name="connsiteX30" fmla="*/ 165276 w 4425702"/>
              <a:gd name="connsiteY30" fmla="*/ 2122311 h 2385828"/>
              <a:gd name="connsiteX31" fmla="*/ 266876 w 4425702"/>
              <a:gd name="connsiteY31" fmla="*/ 2201334 h 2385828"/>
              <a:gd name="connsiteX32" fmla="*/ 300743 w 4425702"/>
              <a:gd name="connsiteY32" fmla="*/ 2212623 h 2385828"/>
              <a:gd name="connsiteX33" fmla="*/ 424920 w 4425702"/>
              <a:gd name="connsiteY33" fmla="*/ 2280356 h 2385828"/>
              <a:gd name="connsiteX34" fmla="*/ 537809 w 4425702"/>
              <a:gd name="connsiteY34" fmla="*/ 2314223 h 2385828"/>
              <a:gd name="connsiteX35" fmla="*/ 571676 w 4425702"/>
              <a:gd name="connsiteY35" fmla="*/ 2325511 h 2385828"/>
              <a:gd name="connsiteX36" fmla="*/ 673276 w 4425702"/>
              <a:gd name="connsiteY36" fmla="*/ 2336800 h 2385828"/>
              <a:gd name="connsiteX37" fmla="*/ 729720 w 4425702"/>
              <a:gd name="connsiteY37" fmla="*/ 2348089 h 2385828"/>
              <a:gd name="connsiteX38" fmla="*/ 887765 w 4425702"/>
              <a:gd name="connsiteY38" fmla="*/ 2359378 h 2385828"/>
              <a:gd name="connsiteX39" fmla="*/ 1215143 w 4425702"/>
              <a:gd name="connsiteY39" fmla="*/ 2381956 h 2385828"/>
              <a:gd name="connsiteX40" fmla="*/ 1836032 w 4425702"/>
              <a:gd name="connsiteY40" fmla="*/ 2370667 h 2385828"/>
              <a:gd name="connsiteX41" fmla="*/ 1915054 w 4425702"/>
              <a:gd name="connsiteY41" fmla="*/ 2359378 h 2385828"/>
              <a:gd name="connsiteX42" fmla="*/ 2423054 w 4425702"/>
              <a:gd name="connsiteY42" fmla="*/ 2336800 h 2385828"/>
              <a:gd name="connsiteX43" fmla="*/ 2750432 w 4425702"/>
              <a:gd name="connsiteY43" fmla="*/ 2314223 h 2385828"/>
              <a:gd name="connsiteX44" fmla="*/ 2818165 w 4425702"/>
              <a:gd name="connsiteY44" fmla="*/ 2302934 h 2385828"/>
              <a:gd name="connsiteX45" fmla="*/ 3111676 w 4425702"/>
              <a:gd name="connsiteY45" fmla="*/ 2269067 h 2385828"/>
              <a:gd name="connsiteX46" fmla="*/ 3168120 w 4425702"/>
              <a:gd name="connsiteY46" fmla="*/ 2257778 h 2385828"/>
              <a:gd name="connsiteX47" fmla="*/ 3213276 w 4425702"/>
              <a:gd name="connsiteY47" fmla="*/ 2246489 h 2385828"/>
              <a:gd name="connsiteX48" fmla="*/ 3292298 w 4425702"/>
              <a:gd name="connsiteY48" fmla="*/ 2235200 h 2385828"/>
              <a:gd name="connsiteX49" fmla="*/ 3337454 w 4425702"/>
              <a:gd name="connsiteY49" fmla="*/ 2223911 h 2385828"/>
              <a:gd name="connsiteX50" fmla="*/ 3450343 w 4425702"/>
              <a:gd name="connsiteY50" fmla="*/ 2201334 h 2385828"/>
              <a:gd name="connsiteX51" fmla="*/ 3495498 w 4425702"/>
              <a:gd name="connsiteY51" fmla="*/ 2190045 h 2385828"/>
              <a:gd name="connsiteX52" fmla="*/ 3529365 w 4425702"/>
              <a:gd name="connsiteY52" fmla="*/ 2178756 h 2385828"/>
              <a:gd name="connsiteX53" fmla="*/ 3619676 w 4425702"/>
              <a:gd name="connsiteY53" fmla="*/ 2156178 h 2385828"/>
              <a:gd name="connsiteX54" fmla="*/ 3743854 w 4425702"/>
              <a:gd name="connsiteY54" fmla="*/ 2122311 h 2385828"/>
              <a:gd name="connsiteX55" fmla="*/ 3845454 w 4425702"/>
              <a:gd name="connsiteY55" fmla="*/ 2088445 h 2385828"/>
              <a:gd name="connsiteX56" fmla="*/ 3913187 w 4425702"/>
              <a:gd name="connsiteY56" fmla="*/ 2065867 h 2385828"/>
              <a:gd name="connsiteX57" fmla="*/ 3947054 w 4425702"/>
              <a:gd name="connsiteY57" fmla="*/ 2054578 h 2385828"/>
              <a:gd name="connsiteX58" fmla="*/ 3992209 w 4425702"/>
              <a:gd name="connsiteY58" fmla="*/ 2032000 h 2385828"/>
              <a:gd name="connsiteX59" fmla="*/ 4037365 w 4425702"/>
              <a:gd name="connsiteY59" fmla="*/ 2020711 h 2385828"/>
              <a:gd name="connsiteX60" fmla="*/ 4071232 w 4425702"/>
              <a:gd name="connsiteY60" fmla="*/ 2009423 h 2385828"/>
              <a:gd name="connsiteX61" fmla="*/ 4184120 w 4425702"/>
              <a:gd name="connsiteY61" fmla="*/ 1952978 h 2385828"/>
              <a:gd name="connsiteX62" fmla="*/ 4217987 w 4425702"/>
              <a:gd name="connsiteY62" fmla="*/ 1930400 h 2385828"/>
              <a:gd name="connsiteX63" fmla="*/ 4285720 w 4425702"/>
              <a:gd name="connsiteY63" fmla="*/ 1907823 h 2385828"/>
              <a:gd name="connsiteX64" fmla="*/ 4353454 w 4425702"/>
              <a:gd name="connsiteY64" fmla="*/ 1862667 h 2385828"/>
              <a:gd name="connsiteX65" fmla="*/ 4387320 w 4425702"/>
              <a:gd name="connsiteY65" fmla="*/ 1851378 h 2385828"/>
              <a:gd name="connsiteX66" fmla="*/ 4421187 w 4425702"/>
              <a:gd name="connsiteY66" fmla="*/ 1828800 h 2385828"/>
              <a:gd name="connsiteX67" fmla="*/ 4421187 w 4425702"/>
              <a:gd name="connsiteY67" fmla="*/ 1806223 h 238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425702" h="2385828">
                <a:moveTo>
                  <a:pt x="1068387" y="0"/>
                </a:moveTo>
                <a:cubicBezTo>
                  <a:pt x="1057098" y="7526"/>
                  <a:pt x="1046431" y="16081"/>
                  <a:pt x="1034520" y="22578"/>
                </a:cubicBezTo>
                <a:cubicBezTo>
                  <a:pt x="1004973" y="38695"/>
                  <a:pt x="972213" y="49065"/>
                  <a:pt x="944209" y="67734"/>
                </a:cubicBezTo>
                <a:cubicBezTo>
                  <a:pt x="866575" y="119490"/>
                  <a:pt x="902218" y="104308"/>
                  <a:pt x="842609" y="124178"/>
                </a:cubicBezTo>
                <a:cubicBezTo>
                  <a:pt x="831320" y="131704"/>
                  <a:pt x="820523" y="140025"/>
                  <a:pt x="808743" y="146756"/>
                </a:cubicBezTo>
                <a:cubicBezTo>
                  <a:pt x="773617" y="166828"/>
                  <a:pt x="759720" y="166911"/>
                  <a:pt x="729720" y="191911"/>
                </a:cubicBezTo>
                <a:cubicBezTo>
                  <a:pt x="717455" y="202131"/>
                  <a:pt x="708456" y="215976"/>
                  <a:pt x="695854" y="225778"/>
                </a:cubicBezTo>
                <a:cubicBezTo>
                  <a:pt x="674435" y="242438"/>
                  <a:pt x="628120" y="270934"/>
                  <a:pt x="628120" y="270934"/>
                </a:cubicBezTo>
                <a:cubicBezTo>
                  <a:pt x="567916" y="361242"/>
                  <a:pt x="646934" y="252120"/>
                  <a:pt x="571676" y="327378"/>
                </a:cubicBezTo>
                <a:cubicBezTo>
                  <a:pt x="562082" y="336972"/>
                  <a:pt x="558692" y="351651"/>
                  <a:pt x="549098" y="361245"/>
                </a:cubicBezTo>
                <a:cubicBezTo>
                  <a:pt x="481236" y="429109"/>
                  <a:pt x="542310" y="309337"/>
                  <a:pt x="447498" y="451556"/>
                </a:cubicBezTo>
                <a:lnTo>
                  <a:pt x="402343" y="519289"/>
                </a:lnTo>
                <a:cubicBezTo>
                  <a:pt x="394817" y="530578"/>
                  <a:pt x="389359" y="543562"/>
                  <a:pt x="379765" y="553156"/>
                </a:cubicBezTo>
                <a:cubicBezTo>
                  <a:pt x="348637" y="584284"/>
                  <a:pt x="344274" y="584220"/>
                  <a:pt x="323320" y="620889"/>
                </a:cubicBezTo>
                <a:cubicBezTo>
                  <a:pt x="253890" y="742393"/>
                  <a:pt x="366060" y="568071"/>
                  <a:pt x="255587" y="733778"/>
                </a:cubicBezTo>
                <a:cubicBezTo>
                  <a:pt x="248061" y="745067"/>
                  <a:pt x="237300" y="754774"/>
                  <a:pt x="233009" y="767645"/>
                </a:cubicBezTo>
                <a:cubicBezTo>
                  <a:pt x="216671" y="816657"/>
                  <a:pt x="230134" y="793097"/>
                  <a:pt x="187854" y="835378"/>
                </a:cubicBezTo>
                <a:cubicBezTo>
                  <a:pt x="164359" y="929358"/>
                  <a:pt x="192968" y="836440"/>
                  <a:pt x="153987" y="914400"/>
                </a:cubicBezTo>
                <a:cubicBezTo>
                  <a:pt x="148665" y="925043"/>
                  <a:pt x="147386" y="937329"/>
                  <a:pt x="142698" y="948267"/>
                </a:cubicBezTo>
                <a:cubicBezTo>
                  <a:pt x="136069" y="963735"/>
                  <a:pt x="128469" y="978812"/>
                  <a:pt x="120120" y="993423"/>
                </a:cubicBezTo>
                <a:cubicBezTo>
                  <a:pt x="113389" y="1005203"/>
                  <a:pt x="103053" y="1014891"/>
                  <a:pt x="97543" y="1027289"/>
                </a:cubicBezTo>
                <a:cubicBezTo>
                  <a:pt x="76081" y="1075578"/>
                  <a:pt x="76811" y="1094206"/>
                  <a:pt x="63676" y="1140178"/>
                </a:cubicBezTo>
                <a:cubicBezTo>
                  <a:pt x="49331" y="1190384"/>
                  <a:pt x="52861" y="1160388"/>
                  <a:pt x="41098" y="1219200"/>
                </a:cubicBezTo>
                <a:cubicBezTo>
                  <a:pt x="13419" y="1357595"/>
                  <a:pt x="44741" y="1227206"/>
                  <a:pt x="18520" y="1332089"/>
                </a:cubicBezTo>
                <a:cubicBezTo>
                  <a:pt x="3180" y="1516181"/>
                  <a:pt x="0" y="1484397"/>
                  <a:pt x="18520" y="1715911"/>
                </a:cubicBezTo>
                <a:cubicBezTo>
                  <a:pt x="19469" y="1727773"/>
                  <a:pt x="26678" y="1738298"/>
                  <a:pt x="29809" y="1749778"/>
                </a:cubicBezTo>
                <a:cubicBezTo>
                  <a:pt x="37974" y="1779715"/>
                  <a:pt x="42574" y="1810651"/>
                  <a:pt x="52387" y="1840089"/>
                </a:cubicBezTo>
                <a:cubicBezTo>
                  <a:pt x="56150" y="1851378"/>
                  <a:pt x="60407" y="1862514"/>
                  <a:pt x="63676" y="1873956"/>
                </a:cubicBezTo>
                <a:cubicBezTo>
                  <a:pt x="97797" y="1993376"/>
                  <a:pt x="43891" y="1825889"/>
                  <a:pt x="97543" y="1986845"/>
                </a:cubicBezTo>
                <a:lnTo>
                  <a:pt x="108832" y="2020711"/>
                </a:lnTo>
                <a:cubicBezTo>
                  <a:pt x="123028" y="2063301"/>
                  <a:pt x="126453" y="2083488"/>
                  <a:pt x="165276" y="2122311"/>
                </a:cubicBezTo>
                <a:cubicBezTo>
                  <a:pt x="194496" y="2151531"/>
                  <a:pt x="226369" y="2187832"/>
                  <a:pt x="266876" y="2201334"/>
                </a:cubicBezTo>
                <a:cubicBezTo>
                  <a:pt x="278165" y="2205097"/>
                  <a:pt x="290100" y="2207301"/>
                  <a:pt x="300743" y="2212623"/>
                </a:cubicBezTo>
                <a:cubicBezTo>
                  <a:pt x="383186" y="2253844"/>
                  <a:pt x="271438" y="2229195"/>
                  <a:pt x="424920" y="2280356"/>
                </a:cubicBezTo>
                <a:cubicBezTo>
                  <a:pt x="585838" y="2333995"/>
                  <a:pt x="418413" y="2280111"/>
                  <a:pt x="537809" y="2314223"/>
                </a:cubicBezTo>
                <a:cubicBezTo>
                  <a:pt x="549251" y="2317492"/>
                  <a:pt x="559938" y="2323555"/>
                  <a:pt x="571676" y="2325511"/>
                </a:cubicBezTo>
                <a:cubicBezTo>
                  <a:pt x="605287" y="2331113"/>
                  <a:pt x="639543" y="2331981"/>
                  <a:pt x="673276" y="2336800"/>
                </a:cubicBezTo>
                <a:cubicBezTo>
                  <a:pt x="692270" y="2339514"/>
                  <a:pt x="710638" y="2346080"/>
                  <a:pt x="729720" y="2348089"/>
                </a:cubicBezTo>
                <a:cubicBezTo>
                  <a:pt x="782246" y="2353618"/>
                  <a:pt x="835083" y="2355615"/>
                  <a:pt x="887765" y="2359378"/>
                </a:cubicBezTo>
                <a:cubicBezTo>
                  <a:pt x="1020014" y="2385828"/>
                  <a:pt x="985476" y="2381956"/>
                  <a:pt x="1215143" y="2381956"/>
                </a:cubicBezTo>
                <a:cubicBezTo>
                  <a:pt x="1422140" y="2381956"/>
                  <a:pt x="1629069" y="2374430"/>
                  <a:pt x="1836032" y="2370667"/>
                </a:cubicBezTo>
                <a:cubicBezTo>
                  <a:pt x="1862373" y="2366904"/>
                  <a:pt x="1888555" y="2361787"/>
                  <a:pt x="1915054" y="2359378"/>
                </a:cubicBezTo>
                <a:cubicBezTo>
                  <a:pt x="2093434" y="2343161"/>
                  <a:pt x="2234814" y="2344810"/>
                  <a:pt x="2423054" y="2336800"/>
                </a:cubicBezTo>
                <a:cubicBezTo>
                  <a:pt x="2565566" y="2330736"/>
                  <a:pt x="2618021" y="2325256"/>
                  <a:pt x="2750432" y="2314223"/>
                </a:cubicBezTo>
                <a:cubicBezTo>
                  <a:pt x="2773010" y="2310460"/>
                  <a:pt x="2795486" y="2306027"/>
                  <a:pt x="2818165" y="2302934"/>
                </a:cubicBezTo>
                <a:cubicBezTo>
                  <a:pt x="2968141" y="2282482"/>
                  <a:pt x="2980901" y="2282145"/>
                  <a:pt x="3111676" y="2269067"/>
                </a:cubicBezTo>
                <a:cubicBezTo>
                  <a:pt x="3130491" y="2265304"/>
                  <a:pt x="3149390" y="2261940"/>
                  <a:pt x="3168120" y="2257778"/>
                </a:cubicBezTo>
                <a:cubicBezTo>
                  <a:pt x="3183266" y="2254412"/>
                  <a:pt x="3198011" y="2249264"/>
                  <a:pt x="3213276" y="2246489"/>
                </a:cubicBezTo>
                <a:cubicBezTo>
                  <a:pt x="3239455" y="2241729"/>
                  <a:pt x="3266119" y="2239960"/>
                  <a:pt x="3292298" y="2235200"/>
                </a:cubicBezTo>
                <a:cubicBezTo>
                  <a:pt x="3307563" y="2232425"/>
                  <a:pt x="3322283" y="2227162"/>
                  <a:pt x="3337454" y="2223911"/>
                </a:cubicBezTo>
                <a:cubicBezTo>
                  <a:pt x="3374977" y="2215871"/>
                  <a:pt x="3413114" y="2210641"/>
                  <a:pt x="3450343" y="2201334"/>
                </a:cubicBezTo>
                <a:cubicBezTo>
                  <a:pt x="3465395" y="2197571"/>
                  <a:pt x="3480580" y="2194307"/>
                  <a:pt x="3495498" y="2190045"/>
                </a:cubicBezTo>
                <a:cubicBezTo>
                  <a:pt x="3506940" y="2186776"/>
                  <a:pt x="3517885" y="2181887"/>
                  <a:pt x="3529365" y="2178756"/>
                </a:cubicBezTo>
                <a:cubicBezTo>
                  <a:pt x="3559302" y="2170591"/>
                  <a:pt x="3590238" y="2165991"/>
                  <a:pt x="3619676" y="2156178"/>
                </a:cubicBezTo>
                <a:cubicBezTo>
                  <a:pt x="3705612" y="2127532"/>
                  <a:pt x="3664072" y="2138267"/>
                  <a:pt x="3743854" y="2122311"/>
                </a:cubicBezTo>
                <a:cubicBezTo>
                  <a:pt x="3806382" y="2080626"/>
                  <a:pt x="3748113" y="2112780"/>
                  <a:pt x="3845454" y="2088445"/>
                </a:cubicBezTo>
                <a:cubicBezTo>
                  <a:pt x="3868542" y="2082673"/>
                  <a:pt x="3890609" y="2073393"/>
                  <a:pt x="3913187" y="2065867"/>
                </a:cubicBezTo>
                <a:cubicBezTo>
                  <a:pt x="3924476" y="2062104"/>
                  <a:pt x="3936411" y="2059900"/>
                  <a:pt x="3947054" y="2054578"/>
                </a:cubicBezTo>
                <a:cubicBezTo>
                  <a:pt x="3962106" y="2047052"/>
                  <a:pt x="3976452" y="2037909"/>
                  <a:pt x="3992209" y="2032000"/>
                </a:cubicBezTo>
                <a:cubicBezTo>
                  <a:pt x="4006736" y="2026552"/>
                  <a:pt x="4022447" y="2024973"/>
                  <a:pt x="4037365" y="2020711"/>
                </a:cubicBezTo>
                <a:cubicBezTo>
                  <a:pt x="4048807" y="2017442"/>
                  <a:pt x="4059943" y="2013186"/>
                  <a:pt x="4071232" y="2009423"/>
                </a:cubicBezTo>
                <a:cubicBezTo>
                  <a:pt x="4151874" y="1955661"/>
                  <a:pt x="4112640" y="1970848"/>
                  <a:pt x="4184120" y="1952978"/>
                </a:cubicBezTo>
                <a:cubicBezTo>
                  <a:pt x="4195409" y="1945452"/>
                  <a:pt x="4205589" y="1935910"/>
                  <a:pt x="4217987" y="1930400"/>
                </a:cubicBezTo>
                <a:cubicBezTo>
                  <a:pt x="4239735" y="1920734"/>
                  <a:pt x="4285720" y="1907823"/>
                  <a:pt x="4285720" y="1907823"/>
                </a:cubicBezTo>
                <a:cubicBezTo>
                  <a:pt x="4308298" y="1892771"/>
                  <a:pt x="4327711" y="1871248"/>
                  <a:pt x="4353454" y="1862667"/>
                </a:cubicBezTo>
                <a:cubicBezTo>
                  <a:pt x="4364743" y="1858904"/>
                  <a:pt x="4376677" y="1856700"/>
                  <a:pt x="4387320" y="1851378"/>
                </a:cubicBezTo>
                <a:cubicBezTo>
                  <a:pt x="4399455" y="1845310"/>
                  <a:pt x="4413046" y="1839654"/>
                  <a:pt x="4421187" y="1828800"/>
                </a:cubicBezTo>
                <a:cubicBezTo>
                  <a:pt x="4425702" y="1822780"/>
                  <a:pt x="4421187" y="1813749"/>
                  <a:pt x="4421187" y="1806223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68800" y="2280356"/>
            <a:ext cx="4104904" cy="2054577"/>
          </a:xfrm>
          <a:custGeom>
            <a:avLst/>
            <a:gdLst>
              <a:gd name="connsiteX0" fmla="*/ 0 w 4104904"/>
              <a:gd name="connsiteY0" fmla="*/ 304800 h 2054577"/>
              <a:gd name="connsiteX1" fmla="*/ 112889 w 4104904"/>
              <a:gd name="connsiteY1" fmla="*/ 259644 h 2054577"/>
              <a:gd name="connsiteX2" fmla="*/ 248356 w 4104904"/>
              <a:gd name="connsiteY2" fmla="*/ 225777 h 2054577"/>
              <a:gd name="connsiteX3" fmla="*/ 293511 w 4104904"/>
              <a:gd name="connsiteY3" fmla="*/ 214488 h 2054577"/>
              <a:gd name="connsiteX4" fmla="*/ 361244 w 4104904"/>
              <a:gd name="connsiteY4" fmla="*/ 191911 h 2054577"/>
              <a:gd name="connsiteX5" fmla="*/ 406400 w 4104904"/>
              <a:gd name="connsiteY5" fmla="*/ 169333 h 2054577"/>
              <a:gd name="connsiteX6" fmla="*/ 474133 w 4104904"/>
              <a:gd name="connsiteY6" fmla="*/ 158044 h 2054577"/>
              <a:gd name="connsiteX7" fmla="*/ 519289 w 4104904"/>
              <a:gd name="connsiteY7" fmla="*/ 146755 h 2054577"/>
              <a:gd name="connsiteX8" fmla="*/ 598311 w 4104904"/>
              <a:gd name="connsiteY8" fmla="*/ 135466 h 2054577"/>
              <a:gd name="connsiteX9" fmla="*/ 677333 w 4104904"/>
              <a:gd name="connsiteY9" fmla="*/ 112888 h 2054577"/>
              <a:gd name="connsiteX10" fmla="*/ 722489 w 4104904"/>
              <a:gd name="connsiteY10" fmla="*/ 101600 h 2054577"/>
              <a:gd name="connsiteX11" fmla="*/ 756356 w 4104904"/>
              <a:gd name="connsiteY11" fmla="*/ 90311 h 2054577"/>
              <a:gd name="connsiteX12" fmla="*/ 857956 w 4104904"/>
              <a:gd name="connsiteY12" fmla="*/ 79022 h 2054577"/>
              <a:gd name="connsiteX13" fmla="*/ 903111 w 4104904"/>
              <a:gd name="connsiteY13" fmla="*/ 67733 h 2054577"/>
              <a:gd name="connsiteX14" fmla="*/ 1128889 w 4104904"/>
              <a:gd name="connsiteY14" fmla="*/ 45155 h 2054577"/>
              <a:gd name="connsiteX15" fmla="*/ 1298222 w 4104904"/>
              <a:gd name="connsiteY15" fmla="*/ 22577 h 2054577"/>
              <a:gd name="connsiteX16" fmla="*/ 1365956 w 4104904"/>
              <a:gd name="connsiteY16" fmla="*/ 11288 h 2054577"/>
              <a:gd name="connsiteX17" fmla="*/ 1456267 w 4104904"/>
              <a:gd name="connsiteY17" fmla="*/ 0 h 2054577"/>
              <a:gd name="connsiteX18" fmla="*/ 2359378 w 4104904"/>
              <a:gd name="connsiteY18" fmla="*/ 11288 h 2054577"/>
              <a:gd name="connsiteX19" fmla="*/ 2506133 w 4104904"/>
              <a:gd name="connsiteY19" fmla="*/ 22577 h 2054577"/>
              <a:gd name="connsiteX20" fmla="*/ 2698044 w 4104904"/>
              <a:gd name="connsiteY20" fmla="*/ 33866 h 2054577"/>
              <a:gd name="connsiteX21" fmla="*/ 2743200 w 4104904"/>
              <a:gd name="connsiteY21" fmla="*/ 45155 h 2054577"/>
              <a:gd name="connsiteX22" fmla="*/ 2912533 w 4104904"/>
              <a:gd name="connsiteY22" fmla="*/ 67733 h 2054577"/>
              <a:gd name="connsiteX23" fmla="*/ 3081867 w 4104904"/>
              <a:gd name="connsiteY23" fmla="*/ 101600 h 2054577"/>
              <a:gd name="connsiteX24" fmla="*/ 3081867 w 4104904"/>
              <a:gd name="connsiteY24" fmla="*/ 101600 h 2054577"/>
              <a:gd name="connsiteX25" fmla="*/ 3127022 w 4104904"/>
              <a:gd name="connsiteY25" fmla="*/ 112888 h 2054577"/>
              <a:gd name="connsiteX26" fmla="*/ 3160889 w 4104904"/>
              <a:gd name="connsiteY26" fmla="*/ 124177 h 2054577"/>
              <a:gd name="connsiteX27" fmla="*/ 3273778 w 4104904"/>
              <a:gd name="connsiteY27" fmla="*/ 146755 h 2054577"/>
              <a:gd name="connsiteX28" fmla="*/ 3307644 w 4104904"/>
              <a:gd name="connsiteY28" fmla="*/ 158044 h 2054577"/>
              <a:gd name="connsiteX29" fmla="*/ 3454400 w 4104904"/>
              <a:gd name="connsiteY29" fmla="*/ 191911 h 2054577"/>
              <a:gd name="connsiteX30" fmla="*/ 3499556 w 4104904"/>
              <a:gd name="connsiteY30" fmla="*/ 214488 h 2054577"/>
              <a:gd name="connsiteX31" fmla="*/ 3533422 w 4104904"/>
              <a:gd name="connsiteY31" fmla="*/ 225777 h 2054577"/>
              <a:gd name="connsiteX32" fmla="*/ 3623733 w 4104904"/>
              <a:gd name="connsiteY32" fmla="*/ 270933 h 2054577"/>
              <a:gd name="connsiteX33" fmla="*/ 3668889 w 4104904"/>
              <a:gd name="connsiteY33" fmla="*/ 293511 h 2054577"/>
              <a:gd name="connsiteX34" fmla="*/ 3781778 w 4104904"/>
              <a:gd name="connsiteY34" fmla="*/ 395111 h 2054577"/>
              <a:gd name="connsiteX35" fmla="*/ 3815644 w 4104904"/>
              <a:gd name="connsiteY35" fmla="*/ 428977 h 2054577"/>
              <a:gd name="connsiteX36" fmla="*/ 3872089 w 4104904"/>
              <a:gd name="connsiteY36" fmla="*/ 485422 h 2054577"/>
              <a:gd name="connsiteX37" fmla="*/ 3894667 w 4104904"/>
              <a:gd name="connsiteY37" fmla="*/ 530577 h 2054577"/>
              <a:gd name="connsiteX38" fmla="*/ 3917244 w 4104904"/>
              <a:gd name="connsiteY38" fmla="*/ 564444 h 2054577"/>
              <a:gd name="connsiteX39" fmla="*/ 3928533 w 4104904"/>
              <a:gd name="connsiteY39" fmla="*/ 598311 h 2054577"/>
              <a:gd name="connsiteX40" fmla="*/ 3962400 w 4104904"/>
              <a:gd name="connsiteY40" fmla="*/ 632177 h 2054577"/>
              <a:gd name="connsiteX41" fmla="*/ 3996267 w 4104904"/>
              <a:gd name="connsiteY41" fmla="*/ 699911 h 2054577"/>
              <a:gd name="connsiteX42" fmla="*/ 4007556 w 4104904"/>
              <a:gd name="connsiteY42" fmla="*/ 733777 h 2054577"/>
              <a:gd name="connsiteX43" fmla="*/ 4030133 w 4104904"/>
              <a:gd name="connsiteY43" fmla="*/ 767644 h 2054577"/>
              <a:gd name="connsiteX44" fmla="*/ 4052711 w 4104904"/>
              <a:gd name="connsiteY44" fmla="*/ 835377 h 2054577"/>
              <a:gd name="connsiteX45" fmla="*/ 4064000 w 4104904"/>
              <a:gd name="connsiteY45" fmla="*/ 869244 h 2054577"/>
              <a:gd name="connsiteX46" fmla="*/ 4086578 w 4104904"/>
              <a:gd name="connsiteY46" fmla="*/ 959555 h 2054577"/>
              <a:gd name="connsiteX47" fmla="*/ 4086578 w 4104904"/>
              <a:gd name="connsiteY47" fmla="*/ 1219200 h 2054577"/>
              <a:gd name="connsiteX48" fmla="*/ 4075289 w 4104904"/>
              <a:gd name="connsiteY48" fmla="*/ 1253066 h 2054577"/>
              <a:gd name="connsiteX49" fmla="*/ 4041422 w 4104904"/>
              <a:gd name="connsiteY49" fmla="*/ 1399822 h 2054577"/>
              <a:gd name="connsiteX50" fmla="*/ 4030133 w 4104904"/>
              <a:gd name="connsiteY50" fmla="*/ 1433688 h 2054577"/>
              <a:gd name="connsiteX51" fmla="*/ 4007556 w 4104904"/>
              <a:gd name="connsiteY51" fmla="*/ 1467555 h 2054577"/>
              <a:gd name="connsiteX52" fmla="*/ 3973689 w 4104904"/>
              <a:gd name="connsiteY52" fmla="*/ 1535288 h 2054577"/>
              <a:gd name="connsiteX53" fmla="*/ 3917244 w 4104904"/>
              <a:gd name="connsiteY53" fmla="*/ 1636888 h 2054577"/>
              <a:gd name="connsiteX54" fmla="*/ 3872089 w 4104904"/>
              <a:gd name="connsiteY54" fmla="*/ 1704622 h 2054577"/>
              <a:gd name="connsiteX55" fmla="*/ 3849511 w 4104904"/>
              <a:gd name="connsiteY55" fmla="*/ 1738488 h 2054577"/>
              <a:gd name="connsiteX56" fmla="*/ 3815644 w 4104904"/>
              <a:gd name="connsiteY56" fmla="*/ 1761066 h 2054577"/>
              <a:gd name="connsiteX57" fmla="*/ 3793067 w 4104904"/>
              <a:gd name="connsiteY57" fmla="*/ 1794933 h 2054577"/>
              <a:gd name="connsiteX58" fmla="*/ 3725333 w 4104904"/>
              <a:gd name="connsiteY58" fmla="*/ 1840088 h 2054577"/>
              <a:gd name="connsiteX59" fmla="*/ 3691467 w 4104904"/>
              <a:gd name="connsiteY59" fmla="*/ 1862666 h 2054577"/>
              <a:gd name="connsiteX60" fmla="*/ 3623733 w 4104904"/>
              <a:gd name="connsiteY60" fmla="*/ 1907822 h 2054577"/>
              <a:gd name="connsiteX61" fmla="*/ 3601156 w 4104904"/>
              <a:gd name="connsiteY61" fmla="*/ 1941688 h 2054577"/>
              <a:gd name="connsiteX62" fmla="*/ 3567289 w 4104904"/>
              <a:gd name="connsiteY62" fmla="*/ 1952977 h 2054577"/>
              <a:gd name="connsiteX63" fmla="*/ 3533422 w 4104904"/>
              <a:gd name="connsiteY63" fmla="*/ 1975555 h 2054577"/>
              <a:gd name="connsiteX64" fmla="*/ 3499556 w 4104904"/>
              <a:gd name="connsiteY64" fmla="*/ 1986844 h 2054577"/>
              <a:gd name="connsiteX65" fmla="*/ 3465689 w 4104904"/>
              <a:gd name="connsiteY65" fmla="*/ 2009422 h 2054577"/>
              <a:gd name="connsiteX66" fmla="*/ 3431822 w 4104904"/>
              <a:gd name="connsiteY66" fmla="*/ 2020711 h 2054577"/>
              <a:gd name="connsiteX67" fmla="*/ 3386667 w 4104904"/>
              <a:gd name="connsiteY67" fmla="*/ 2054577 h 205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104904" h="2054577">
                <a:moveTo>
                  <a:pt x="0" y="304800"/>
                </a:moveTo>
                <a:cubicBezTo>
                  <a:pt x="46714" y="281443"/>
                  <a:pt x="57091" y="273594"/>
                  <a:pt x="112889" y="259644"/>
                </a:cubicBezTo>
                <a:lnTo>
                  <a:pt x="248356" y="225777"/>
                </a:lnTo>
                <a:cubicBezTo>
                  <a:pt x="263408" y="222014"/>
                  <a:pt x="278792" y="219394"/>
                  <a:pt x="293511" y="214488"/>
                </a:cubicBezTo>
                <a:cubicBezTo>
                  <a:pt x="316089" y="206962"/>
                  <a:pt x="339958" y="202554"/>
                  <a:pt x="361244" y="191911"/>
                </a:cubicBezTo>
                <a:cubicBezTo>
                  <a:pt x="376296" y="184385"/>
                  <a:pt x="390281" y="174169"/>
                  <a:pt x="406400" y="169333"/>
                </a:cubicBezTo>
                <a:cubicBezTo>
                  <a:pt x="428324" y="162756"/>
                  <a:pt x="451688" y="162533"/>
                  <a:pt x="474133" y="158044"/>
                </a:cubicBezTo>
                <a:cubicBezTo>
                  <a:pt x="489347" y="155001"/>
                  <a:pt x="504024" y="149530"/>
                  <a:pt x="519289" y="146755"/>
                </a:cubicBezTo>
                <a:cubicBezTo>
                  <a:pt x="545468" y="141995"/>
                  <a:pt x="572132" y="140226"/>
                  <a:pt x="598311" y="135466"/>
                </a:cubicBezTo>
                <a:cubicBezTo>
                  <a:pt x="646848" y="126641"/>
                  <a:pt x="635009" y="124980"/>
                  <a:pt x="677333" y="112888"/>
                </a:cubicBezTo>
                <a:cubicBezTo>
                  <a:pt x="692251" y="108626"/>
                  <a:pt x="707571" y="105862"/>
                  <a:pt x="722489" y="101600"/>
                </a:cubicBezTo>
                <a:cubicBezTo>
                  <a:pt x="733931" y="98331"/>
                  <a:pt x="744618" y="92267"/>
                  <a:pt x="756356" y="90311"/>
                </a:cubicBezTo>
                <a:cubicBezTo>
                  <a:pt x="789967" y="84709"/>
                  <a:pt x="824089" y="82785"/>
                  <a:pt x="857956" y="79022"/>
                </a:cubicBezTo>
                <a:cubicBezTo>
                  <a:pt x="873008" y="75259"/>
                  <a:pt x="887807" y="70284"/>
                  <a:pt x="903111" y="67733"/>
                </a:cubicBezTo>
                <a:cubicBezTo>
                  <a:pt x="970747" y="56460"/>
                  <a:pt x="1064210" y="50545"/>
                  <a:pt x="1128889" y="45155"/>
                </a:cubicBezTo>
                <a:cubicBezTo>
                  <a:pt x="1224895" y="21153"/>
                  <a:pt x="1130386" y="42323"/>
                  <a:pt x="1298222" y="22577"/>
                </a:cubicBezTo>
                <a:cubicBezTo>
                  <a:pt x="1320955" y="19903"/>
                  <a:pt x="1343297" y="14525"/>
                  <a:pt x="1365956" y="11288"/>
                </a:cubicBezTo>
                <a:cubicBezTo>
                  <a:pt x="1395989" y="6998"/>
                  <a:pt x="1426163" y="3763"/>
                  <a:pt x="1456267" y="0"/>
                </a:cubicBezTo>
                <a:lnTo>
                  <a:pt x="2359378" y="11288"/>
                </a:lnTo>
                <a:cubicBezTo>
                  <a:pt x="2408430" y="12343"/>
                  <a:pt x="2457179" y="19313"/>
                  <a:pt x="2506133" y="22577"/>
                </a:cubicBezTo>
                <a:lnTo>
                  <a:pt x="2698044" y="33866"/>
                </a:lnTo>
                <a:cubicBezTo>
                  <a:pt x="2713096" y="37629"/>
                  <a:pt x="2727986" y="42112"/>
                  <a:pt x="2743200" y="45155"/>
                </a:cubicBezTo>
                <a:cubicBezTo>
                  <a:pt x="2806541" y="57823"/>
                  <a:pt x="2844759" y="60203"/>
                  <a:pt x="2912533" y="67733"/>
                </a:cubicBezTo>
                <a:cubicBezTo>
                  <a:pt x="2989829" y="93498"/>
                  <a:pt x="2934662" y="77066"/>
                  <a:pt x="3081867" y="101600"/>
                </a:cubicBezTo>
                <a:lnTo>
                  <a:pt x="3081867" y="101600"/>
                </a:lnTo>
                <a:cubicBezTo>
                  <a:pt x="3096919" y="105363"/>
                  <a:pt x="3112104" y="108626"/>
                  <a:pt x="3127022" y="112888"/>
                </a:cubicBezTo>
                <a:cubicBezTo>
                  <a:pt x="3138464" y="116157"/>
                  <a:pt x="3149294" y="121501"/>
                  <a:pt x="3160889" y="124177"/>
                </a:cubicBezTo>
                <a:cubicBezTo>
                  <a:pt x="3198281" y="132806"/>
                  <a:pt x="3237372" y="134619"/>
                  <a:pt x="3273778" y="146755"/>
                </a:cubicBezTo>
                <a:cubicBezTo>
                  <a:pt x="3285067" y="150518"/>
                  <a:pt x="3296100" y="155158"/>
                  <a:pt x="3307644" y="158044"/>
                </a:cubicBezTo>
                <a:cubicBezTo>
                  <a:pt x="3344539" y="167268"/>
                  <a:pt x="3426298" y="177860"/>
                  <a:pt x="3454400" y="191911"/>
                </a:cubicBezTo>
                <a:cubicBezTo>
                  <a:pt x="3469452" y="199437"/>
                  <a:pt x="3484088" y="207859"/>
                  <a:pt x="3499556" y="214488"/>
                </a:cubicBezTo>
                <a:cubicBezTo>
                  <a:pt x="3510493" y="219175"/>
                  <a:pt x="3522589" y="220853"/>
                  <a:pt x="3533422" y="225777"/>
                </a:cubicBezTo>
                <a:cubicBezTo>
                  <a:pt x="3564062" y="239705"/>
                  <a:pt x="3593629" y="255881"/>
                  <a:pt x="3623733" y="270933"/>
                </a:cubicBezTo>
                <a:cubicBezTo>
                  <a:pt x="3638785" y="278459"/>
                  <a:pt x="3655426" y="283414"/>
                  <a:pt x="3668889" y="293511"/>
                </a:cubicBezTo>
                <a:cubicBezTo>
                  <a:pt x="3739588" y="346535"/>
                  <a:pt x="3700740" y="314073"/>
                  <a:pt x="3781778" y="395111"/>
                </a:cubicBezTo>
                <a:cubicBezTo>
                  <a:pt x="3793067" y="406400"/>
                  <a:pt x="3806788" y="415694"/>
                  <a:pt x="3815644" y="428977"/>
                </a:cubicBezTo>
                <a:cubicBezTo>
                  <a:pt x="3845748" y="474133"/>
                  <a:pt x="3826933" y="455318"/>
                  <a:pt x="3872089" y="485422"/>
                </a:cubicBezTo>
                <a:cubicBezTo>
                  <a:pt x="3879615" y="500474"/>
                  <a:pt x="3886318" y="515966"/>
                  <a:pt x="3894667" y="530577"/>
                </a:cubicBezTo>
                <a:cubicBezTo>
                  <a:pt x="3901398" y="542357"/>
                  <a:pt x="3911177" y="552309"/>
                  <a:pt x="3917244" y="564444"/>
                </a:cubicBezTo>
                <a:cubicBezTo>
                  <a:pt x="3922566" y="575087"/>
                  <a:pt x="3921932" y="588410"/>
                  <a:pt x="3928533" y="598311"/>
                </a:cubicBezTo>
                <a:cubicBezTo>
                  <a:pt x="3937389" y="611594"/>
                  <a:pt x="3951111" y="620888"/>
                  <a:pt x="3962400" y="632177"/>
                </a:cubicBezTo>
                <a:cubicBezTo>
                  <a:pt x="3990774" y="717299"/>
                  <a:pt x="3952500" y="612379"/>
                  <a:pt x="3996267" y="699911"/>
                </a:cubicBezTo>
                <a:cubicBezTo>
                  <a:pt x="4001589" y="710554"/>
                  <a:pt x="4002235" y="723134"/>
                  <a:pt x="4007556" y="733777"/>
                </a:cubicBezTo>
                <a:cubicBezTo>
                  <a:pt x="4013624" y="745912"/>
                  <a:pt x="4024623" y="755246"/>
                  <a:pt x="4030133" y="767644"/>
                </a:cubicBezTo>
                <a:cubicBezTo>
                  <a:pt x="4039799" y="789392"/>
                  <a:pt x="4045185" y="812799"/>
                  <a:pt x="4052711" y="835377"/>
                </a:cubicBezTo>
                <a:cubicBezTo>
                  <a:pt x="4056474" y="846666"/>
                  <a:pt x="4061114" y="857700"/>
                  <a:pt x="4064000" y="869244"/>
                </a:cubicBezTo>
                <a:lnTo>
                  <a:pt x="4086578" y="959555"/>
                </a:lnTo>
                <a:cubicBezTo>
                  <a:pt x="4098680" y="1092681"/>
                  <a:pt x="4104904" y="1081755"/>
                  <a:pt x="4086578" y="1219200"/>
                </a:cubicBezTo>
                <a:cubicBezTo>
                  <a:pt x="4085005" y="1230995"/>
                  <a:pt x="4079052" y="1241777"/>
                  <a:pt x="4075289" y="1253066"/>
                </a:cubicBezTo>
                <a:cubicBezTo>
                  <a:pt x="4060634" y="1355646"/>
                  <a:pt x="4072414" y="1306847"/>
                  <a:pt x="4041422" y="1399822"/>
                </a:cubicBezTo>
                <a:cubicBezTo>
                  <a:pt x="4037659" y="1411111"/>
                  <a:pt x="4036733" y="1423787"/>
                  <a:pt x="4030133" y="1433688"/>
                </a:cubicBezTo>
                <a:cubicBezTo>
                  <a:pt x="4022607" y="1444977"/>
                  <a:pt x="4013623" y="1455420"/>
                  <a:pt x="4007556" y="1467555"/>
                </a:cubicBezTo>
                <a:cubicBezTo>
                  <a:pt x="3960826" y="1561018"/>
                  <a:pt x="4038384" y="1438248"/>
                  <a:pt x="3973689" y="1535288"/>
                </a:cubicBezTo>
                <a:cubicBezTo>
                  <a:pt x="3953819" y="1594899"/>
                  <a:pt x="3969002" y="1559251"/>
                  <a:pt x="3917244" y="1636888"/>
                </a:cubicBezTo>
                <a:lnTo>
                  <a:pt x="3872089" y="1704622"/>
                </a:lnTo>
                <a:cubicBezTo>
                  <a:pt x="3864563" y="1715911"/>
                  <a:pt x="3860800" y="1730962"/>
                  <a:pt x="3849511" y="1738488"/>
                </a:cubicBezTo>
                <a:lnTo>
                  <a:pt x="3815644" y="1761066"/>
                </a:lnTo>
                <a:cubicBezTo>
                  <a:pt x="3808118" y="1772355"/>
                  <a:pt x="3803278" y="1785999"/>
                  <a:pt x="3793067" y="1794933"/>
                </a:cubicBezTo>
                <a:cubicBezTo>
                  <a:pt x="3772646" y="1812802"/>
                  <a:pt x="3747911" y="1825036"/>
                  <a:pt x="3725333" y="1840088"/>
                </a:cubicBezTo>
                <a:cubicBezTo>
                  <a:pt x="3714044" y="1847614"/>
                  <a:pt x="3701061" y="1853072"/>
                  <a:pt x="3691467" y="1862666"/>
                </a:cubicBezTo>
                <a:cubicBezTo>
                  <a:pt x="3649186" y="1904947"/>
                  <a:pt x="3672746" y="1891484"/>
                  <a:pt x="3623733" y="1907822"/>
                </a:cubicBezTo>
                <a:cubicBezTo>
                  <a:pt x="3616207" y="1919111"/>
                  <a:pt x="3611750" y="1933213"/>
                  <a:pt x="3601156" y="1941688"/>
                </a:cubicBezTo>
                <a:cubicBezTo>
                  <a:pt x="3591864" y="1949122"/>
                  <a:pt x="3577932" y="1947655"/>
                  <a:pt x="3567289" y="1952977"/>
                </a:cubicBezTo>
                <a:cubicBezTo>
                  <a:pt x="3555154" y="1959045"/>
                  <a:pt x="3545557" y="1969487"/>
                  <a:pt x="3533422" y="1975555"/>
                </a:cubicBezTo>
                <a:cubicBezTo>
                  <a:pt x="3522779" y="1980877"/>
                  <a:pt x="3510199" y="1981522"/>
                  <a:pt x="3499556" y="1986844"/>
                </a:cubicBezTo>
                <a:cubicBezTo>
                  <a:pt x="3487421" y="1992912"/>
                  <a:pt x="3477824" y="2003354"/>
                  <a:pt x="3465689" y="2009422"/>
                </a:cubicBezTo>
                <a:cubicBezTo>
                  <a:pt x="3455046" y="2014744"/>
                  <a:pt x="3442465" y="2015389"/>
                  <a:pt x="3431822" y="2020711"/>
                </a:cubicBezTo>
                <a:cubicBezTo>
                  <a:pt x="3406292" y="2033476"/>
                  <a:pt x="3402543" y="2038701"/>
                  <a:pt x="3386667" y="2054577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№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153400" cy="6911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276600"/>
            <a:ext cx="2190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Синие предметы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67209" y="3272135"/>
            <a:ext cx="300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Прямоугольные предметы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638169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Игрушки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47733" y="6400800"/>
            <a:ext cx="2918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Деревянные предметы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№6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40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№6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4042" cy="685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324600" y="3886200"/>
            <a:ext cx="1143000" cy="914400"/>
            <a:chOff x="6324600" y="3886200"/>
            <a:chExt cx="1143000" cy="914400"/>
          </a:xfrm>
        </p:grpSpPr>
        <p:cxnSp>
          <p:nvCxnSpPr>
            <p:cNvPr id="4" name="Прямая соединительная линия 3"/>
            <p:cNvCxnSpPr/>
            <p:nvPr/>
          </p:nvCxnSpPr>
          <p:spPr bwMode="auto">
            <a:xfrm>
              <a:off x="6400800" y="3886200"/>
              <a:ext cx="990600" cy="914400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Прямая соединительная линия 4"/>
            <p:cNvCxnSpPr/>
            <p:nvPr/>
          </p:nvCxnSpPr>
          <p:spPr bwMode="auto">
            <a:xfrm rot="10800000" flipV="1">
              <a:off x="6324600" y="3886200"/>
              <a:ext cx="1143000" cy="838200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№6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4042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324600" y="3886200"/>
            <a:ext cx="1143000" cy="914400"/>
            <a:chOff x="6324600" y="3886200"/>
            <a:chExt cx="1143000" cy="914400"/>
          </a:xfrm>
        </p:grpSpPr>
        <p:cxnSp>
          <p:nvCxnSpPr>
            <p:cNvPr id="4" name="Прямая соединительная линия 3"/>
            <p:cNvCxnSpPr/>
            <p:nvPr/>
          </p:nvCxnSpPr>
          <p:spPr bwMode="auto">
            <a:xfrm>
              <a:off x="6400800" y="3886200"/>
              <a:ext cx="990600" cy="914400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Прямая соединительная линия 4"/>
            <p:cNvCxnSpPr/>
            <p:nvPr/>
          </p:nvCxnSpPr>
          <p:spPr bwMode="auto">
            <a:xfrm rot="10800000" flipV="1">
              <a:off x="6324600" y="3886200"/>
              <a:ext cx="1143000" cy="838200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№6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000087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6241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Самостоятельная работа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71503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Домашнее задание</a:t>
            </a:r>
          </a:p>
          <a:p>
            <a:endParaRPr lang="ru-RU" sz="4000" dirty="0" smtClean="0"/>
          </a:p>
          <a:p>
            <a:r>
              <a:rPr lang="ru-RU" sz="8000" dirty="0" smtClean="0"/>
              <a:t>№8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№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26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№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4243736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 bwMode="auto">
          <a:xfrm>
            <a:off x="2201333" y="2438400"/>
            <a:ext cx="3556000" cy="756356"/>
          </a:xfrm>
          <a:custGeom>
            <a:avLst/>
            <a:gdLst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2190045 w 3556000"/>
              <a:gd name="connsiteY14" fmla="*/ 237067 h 756356"/>
              <a:gd name="connsiteX15" fmla="*/ 2370667 w 3556000"/>
              <a:gd name="connsiteY15" fmla="*/ 259644 h 756356"/>
              <a:gd name="connsiteX16" fmla="*/ 2427111 w 3556000"/>
              <a:gd name="connsiteY16" fmla="*/ 270933 h 756356"/>
              <a:gd name="connsiteX17" fmla="*/ 2551289 w 3556000"/>
              <a:gd name="connsiteY17" fmla="*/ 293511 h 756356"/>
              <a:gd name="connsiteX18" fmla="*/ 2585156 w 3556000"/>
              <a:gd name="connsiteY18" fmla="*/ 304800 h 756356"/>
              <a:gd name="connsiteX19" fmla="*/ 2731911 w 3556000"/>
              <a:gd name="connsiteY19" fmla="*/ 338667 h 756356"/>
              <a:gd name="connsiteX20" fmla="*/ 2799645 w 3556000"/>
              <a:gd name="connsiteY20" fmla="*/ 361244 h 756356"/>
              <a:gd name="connsiteX21" fmla="*/ 2833511 w 3556000"/>
              <a:gd name="connsiteY21" fmla="*/ 372533 h 756356"/>
              <a:gd name="connsiteX22" fmla="*/ 2878667 w 3556000"/>
              <a:gd name="connsiteY22" fmla="*/ 383822 h 756356"/>
              <a:gd name="connsiteX23" fmla="*/ 2980267 w 3556000"/>
              <a:gd name="connsiteY23" fmla="*/ 428978 h 756356"/>
              <a:gd name="connsiteX24" fmla="*/ 3036711 w 3556000"/>
              <a:gd name="connsiteY24" fmla="*/ 462844 h 756356"/>
              <a:gd name="connsiteX25" fmla="*/ 3070578 w 3556000"/>
              <a:gd name="connsiteY25" fmla="*/ 474133 h 756356"/>
              <a:gd name="connsiteX26" fmla="*/ 3138311 w 3556000"/>
              <a:gd name="connsiteY26" fmla="*/ 508000 h 756356"/>
              <a:gd name="connsiteX27" fmla="*/ 3206045 w 3556000"/>
              <a:gd name="connsiteY27" fmla="*/ 553156 h 756356"/>
              <a:gd name="connsiteX28" fmla="*/ 3307645 w 3556000"/>
              <a:gd name="connsiteY28" fmla="*/ 609600 h 756356"/>
              <a:gd name="connsiteX29" fmla="*/ 3375378 w 3556000"/>
              <a:gd name="connsiteY29" fmla="*/ 643467 h 756356"/>
              <a:gd name="connsiteX30" fmla="*/ 3409245 w 3556000"/>
              <a:gd name="connsiteY30" fmla="*/ 666044 h 756356"/>
              <a:gd name="connsiteX31" fmla="*/ 3443111 w 3556000"/>
              <a:gd name="connsiteY31" fmla="*/ 677333 h 756356"/>
              <a:gd name="connsiteX32" fmla="*/ 3510845 w 3556000"/>
              <a:gd name="connsiteY32" fmla="*/ 722489 h 756356"/>
              <a:gd name="connsiteX33" fmla="*/ 3556000 w 3556000"/>
              <a:gd name="connsiteY33" fmla="*/ 756356 h 75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56000" h="756356">
                <a:moveTo>
                  <a:pt x="0" y="0"/>
                </a:moveTo>
                <a:cubicBezTo>
                  <a:pt x="123257" y="3735"/>
                  <a:pt x="457531" y="11716"/>
                  <a:pt x="609600" y="22578"/>
                </a:cubicBezTo>
                <a:cubicBezTo>
                  <a:pt x="636141" y="24474"/>
                  <a:pt x="662106" y="31657"/>
                  <a:pt x="688623" y="33867"/>
                </a:cubicBezTo>
                <a:cubicBezTo>
                  <a:pt x="752483" y="39189"/>
                  <a:pt x="816564" y="41393"/>
                  <a:pt x="880534" y="45156"/>
                </a:cubicBezTo>
                <a:cubicBezTo>
                  <a:pt x="982958" y="70760"/>
                  <a:pt x="856384" y="40764"/>
                  <a:pt x="1004711" y="67733"/>
                </a:cubicBezTo>
                <a:cubicBezTo>
                  <a:pt x="1019976" y="70508"/>
                  <a:pt x="1034721" y="75656"/>
                  <a:pt x="1049867" y="79022"/>
                </a:cubicBezTo>
                <a:cubicBezTo>
                  <a:pt x="1068597" y="83184"/>
                  <a:pt x="1087697" y="85657"/>
                  <a:pt x="1106311" y="90311"/>
                </a:cubicBezTo>
                <a:cubicBezTo>
                  <a:pt x="1117855" y="93197"/>
                  <a:pt x="1128440" y="99644"/>
                  <a:pt x="1140178" y="101600"/>
                </a:cubicBezTo>
                <a:cubicBezTo>
                  <a:pt x="1173789" y="107202"/>
                  <a:pt x="1207911" y="109126"/>
                  <a:pt x="1241778" y="112889"/>
                </a:cubicBezTo>
                <a:cubicBezTo>
                  <a:pt x="1341837" y="146243"/>
                  <a:pt x="1285858" y="132839"/>
                  <a:pt x="1411111" y="146756"/>
                </a:cubicBezTo>
                <a:cubicBezTo>
                  <a:pt x="1422400" y="150519"/>
                  <a:pt x="1433362" y="155463"/>
                  <a:pt x="1444978" y="158044"/>
                </a:cubicBezTo>
                <a:cubicBezTo>
                  <a:pt x="1467322" y="163009"/>
                  <a:pt x="1490052" y="166096"/>
                  <a:pt x="1512711" y="169333"/>
                </a:cubicBezTo>
                <a:cubicBezTo>
                  <a:pt x="1677809" y="192919"/>
                  <a:pt x="1526849" y="168208"/>
                  <a:pt x="1704623" y="191911"/>
                </a:cubicBezTo>
                <a:cubicBezTo>
                  <a:pt x="1727311" y="194936"/>
                  <a:pt x="1749597" y="200762"/>
                  <a:pt x="1772356" y="203200"/>
                </a:cubicBezTo>
                <a:cubicBezTo>
                  <a:pt x="1954847" y="222753"/>
                  <a:pt x="2020931" y="225793"/>
                  <a:pt x="2190045" y="237067"/>
                </a:cubicBezTo>
                <a:cubicBezTo>
                  <a:pt x="2317312" y="262521"/>
                  <a:pt x="2162251" y="233593"/>
                  <a:pt x="2370667" y="259644"/>
                </a:cubicBezTo>
                <a:cubicBezTo>
                  <a:pt x="2389706" y="262024"/>
                  <a:pt x="2408233" y="267501"/>
                  <a:pt x="2427111" y="270933"/>
                </a:cubicBezTo>
                <a:cubicBezTo>
                  <a:pt x="2464019" y="277644"/>
                  <a:pt x="2514106" y="284215"/>
                  <a:pt x="2551289" y="293511"/>
                </a:cubicBezTo>
                <a:cubicBezTo>
                  <a:pt x="2562833" y="296397"/>
                  <a:pt x="2573612" y="301914"/>
                  <a:pt x="2585156" y="304800"/>
                </a:cubicBezTo>
                <a:cubicBezTo>
                  <a:pt x="2656807" y="322713"/>
                  <a:pt x="2647600" y="310565"/>
                  <a:pt x="2731911" y="338667"/>
                </a:cubicBezTo>
                <a:lnTo>
                  <a:pt x="2799645" y="361244"/>
                </a:lnTo>
                <a:cubicBezTo>
                  <a:pt x="2810934" y="365007"/>
                  <a:pt x="2821967" y="369647"/>
                  <a:pt x="2833511" y="372533"/>
                </a:cubicBezTo>
                <a:cubicBezTo>
                  <a:pt x="2848563" y="376296"/>
                  <a:pt x="2863948" y="378916"/>
                  <a:pt x="2878667" y="383822"/>
                </a:cubicBezTo>
                <a:cubicBezTo>
                  <a:pt x="2910064" y="394288"/>
                  <a:pt x="2950763" y="412587"/>
                  <a:pt x="2980267" y="428978"/>
                </a:cubicBezTo>
                <a:cubicBezTo>
                  <a:pt x="2999447" y="439634"/>
                  <a:pt x="3017086" y="453032"/>
                  <a:pt x="3036711" y="462844"/>
                </a:cubicBezTo>
                <a:cubicBezTo>
                  <a:pt x="3047354" y="468166"/>
                  <a:pt x="3059935" y="468811"/>
                  <a:pt x="3070578" y="474133"/>
                </a:cubicBezTo>
                <a:cubicBezTo>
                  <a:pt x="3158116" y="517902"/>
                  <a:pt x="3053185" y="479624"/>
                  <a:pt x="3138311" y="508000"/>
                </a:cubicBezTo>
                <a:cubicBezTo>
                  <a:pt x="3213470" y="583159"/>
                  <a:pt x="3132527" y="512313"/>
                  <a:pt x="3206045" y="553156"/>
                </a:cubicBezTo>
                <a:cubicBezTo>
                  <a:pt x="3322497" y="617851"/>
                  <a:pt x="3231013" y="584056"/>
                  <a:pt x="3307645" y="609600"/>
                </a:cubicBezTo>
                <a:cubicBezTo>
                  <a:pt x="3404685" y="674295"/>
                  <a:pt x="3281915" y="596737"/>
                  <a:pt x="3375378" y="643467"/>
                </a:cubicBezTo>
                <a:cubicBezTo>
                  <a:pt x="3387513" y="649534"/>
                  <a:pt x="3397110" y="659976"/>
                  <a:pt x="3409245" y="666044"/>
                </a:cubicBezTo>
                <a:cubicBezTo>
                  <a:pt x="3419888" y="671365"/>
                  <a:pt x="3432709" y="671554"/>
                  <a:pt x="3443111" y="677333"/>
                </a:cubicBezTo>
                <a:cubicBezTo>
                  <a:pt x="3466832" y="690511"/>
                  <a:pt x="3485102" y="713908"/>
                  <a:pt x="3510845" y="722489"/>
                </a:cubicBezTo>
                <a:cubicBezTo>
                  <a:pt x="3552694" y="736439"/>
                  <a:pt x="3539389" y="723135"/>
                  <a:pt x="3556000" y="756356"/>
                </a:cubicBezTo>
              </a:path>
            </a:pathLst>
          </a:custGeom>
          <a:ln w="254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№1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243736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 bwMode="auto">
          <a:xfrm>
            <a:off x="2201333" y="2438400"/>
            <a:ext cx="3556000" cy="756356"/>
          </a:xfrm>
          <a:custGeom>
            <a:avLst/>
            <a:gdLst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2190045 w 3556000"/>
              <a:gd name="connsiteY14" fmla="*/ 237067 h 756356"/>
              <a:gd name="connsiteX15" fmla="*/ 2370667 w 3556000"/>
              <a:gd name="connsiteY15" fmla="*/ 259644 h 756356"/>
              <a:gd name="connsiteX16" fmla="*/ 2427111 w 3556000"/>
              <a:gd name="connsiteY16" fmla="*/ 270933 h 756356"/>
              <a:gd name="connsiteX17" fmla="*/ 2551289 w 3556000"/>
              <a:gd name="connsiteY17" fmla="*/ 293511 h 756356"/>
              <a:gd name="connsiteX18" fmla="*/ 2585156 w 3556000"/>
              <a:gd name="connsiteY18" fmla="*/ 304800 h 756356"/>
              <a:gd name="connsiteX19" fmla="*/ 2731911 w 3556000"/>
              <a:gd name="connsiteY19" fmla="*/ 338667 h 756356"/>
              <a:gd name="connsiteX20" fmla="*/ 2799645 w 3556000"/>
              <a:gd name="connsiteY20" fmla="*/ 361244 h 756356"/>
              <a:gd name="connsiteX21" fmla="*/ 2833511 w 3556000"/>
              <a:gd name="connsiteY21" fmla="*/ 372533 h 756356"/>
              <a:gd name="connsiteX22" fmla="*/ 2878667 w 3556000"/>
              <a:gd name="connsiteY22" fmla="*/ 383822 h 756356"/>
              <a:gd name="connsiteX23" fmla="*/ 2980267 w 3556000"/>
              <a:gd name="connsiteY23" fmla="*/ 428978 h 756356"/>
              <a:gd name="connsiteX24" fmla="*/ 3036711 w 3556000"/>
              <a:gd name="connsiteY24" fmla="*/ 462844 h 756356"/>
              <a:gd name="connsiteX25" fmla="*/ 3070578 w 3556000"/>
              <a:gd name="connsiteY25" fmla="*/ 474133 h 756356"/>
              <a:gd name="connsiteX26" fmla="*/ 3138311 w 3556000"/>
              <a:gd name="connsiteY26" fmla="*/ 508000 h 756356"/>
              <a:gd name="connsiteX27" fmla="*/ 3206045 w 3556000"/>
              <a:gd name="connsiteY27" fmla="*/ 553156 h 756356"/>
              <a:gd name="connsiteX28" fmla="*/ 3307645 w 3556000"/>
              <a:gd name="connsiteY28" fmla="*/ 609600 h 756356"/>
              <a:gd name="connsiteX29" fmla="*/ 3375378 w 3556000"/>
              <a:gd name="connsiteY29" fmla="*/ 643467 h 756356"/>
              <a:gd name="connsiteX30" fmla="*/ 3409245 w 3556000"/>
              <a:gd name="connsiteY30" fmla="*/ 666044 h 756356"/>
              <a:gd name="connsiteX31" fmla="*/ 3443111 w 3556000"/>
              <a:gd name="connsiteY31" fmla="*/ 677333 h 756356"/>
              <a:gd name="connsiteX32" fmla="*/ 3510845 w 3556000"/>
              <a:gd name="connsiteY32" fmla="*/ 722489 h 756356"/>
              <a:gd name="connsiteX33" fmla="*/ 3556000 w 3556000"/>
              <a:gd name="connsiteY33" fmla="*/ 756356 h 75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56000" h="756356">
                <a:moveTo>
                  <a:pt x="0" y="0"/>
                </a:moveTo>
                <a:cubicBezTo>
                  <a:pt x="123257" y="3735"/>
                  <a:pt x="457531" y="11716"/>
                  <a:pt x="609600" y="22578"/>
                </a:cubicBezTo>
                <a:cubicBezTo>
                  <a:pt x="636141" y="24474"/>
                  <a:pt x="662106" y="31657"/>
                  <a:pt x="688623" y="33867"/>
                </a:cubicBezTo>
                <a:cubicBezTo>
                  <a:pt x="752483" y="39189"/>
                  <a:pt x="816564" y="41393"/>
                  <a:pt x="880534" y="45156"/>
                </a:cubicBezTo>
                <a:cubicBezTo>
                  <a:pt x="982958" y="70760"/>
                  <a:pt x="856384" y="40764"/>
                  <a:pt x="1004711" y="67733"/>
                </a:cubicBezTo>
                <a:cubicBezTo>
                  <a:pt x="1019976" y="70508"/>
                  <a:pt x="1034721" y="75656"/>
                  <a:pt x="1049867" y="79022"/>
                </a:cubicBezTo>
                <a:cubicBezTo>
                  <a:pt x="1068597" y="83184"/>
                  <a:pt x="1087697" y="85657"/>
                  <a:pt x="1106311" y="90311"/>
                </a:cubicBezTo>
                <a:cubicBezTo>
                  <a:pt x="1117855" y="93197"/>
                  <a:pt x="1128440" y="99644"/>
                  <a:pt x="1140178" y="101600"/>
                </a:cubicBezTo>
                <a:cubicBezTo>
                  <a:pt x="1173789" y="107202"/>
                  <a:pt x="1207911" y="109126"/>
                  <a:pt x="1241778" y="112889"/>
                </a:cubicBezTo>
                <a:cubicBezTo>
                  <a:pt x="1341837" y="146243"/>
                  <a:pt x="1285858" y="132839"/>
                  <a:pt x="1411111" y="146756"/>
                </a:cubicBezTo>
                <a:cubicBezTo>
                  <a:pt x="1422400" y="150519"/>
                  <a:pt x="1433362" y="155463"/>
                  <a:pt x="1444978" y="158044"/>
                </a:cubicBezTo>
                <a:cubicBezTo>
                  <a:pt x="1467322" y="163009"/>
                  <a:pt x="1490052" y="166096"/>
                  <a:pt x="1512711" y="169333"/>
                </a:cubicBezTo>
                <a:cubicBezTo>
                  <a:pt x="1677809" y="192919"/>
                  <a:pt x="1526849" y="168208"/>
                  <a:pt x="1704623" y="191911"/>
                </a:cubicBezTo>
                <a:cubicBezTo>
                  <a:pt x="1727311" y="194936"/>
                  <a:pt x="1749597" y="200762"/>
                  <a:pt x="1772356" y="203200"/>
                </a:cubicBezTo>
                <a:cubicBezTo>
                  <a:pt x="1954847" y="222753"/>
                  <a:pt x="2020931" y="225793"/>
                  <a:pt x="2190045" y="237067"/>
                </a:cubicBezTo>
                <a:cubicBezTo>
                  <a:pt x="2317312" y="262521"/>
                  <a:pt x="2162251" y="233593"/>
                  <a:pt x="2370667" y="259644"/>
                </a:cubicBezTo>
                <a:cubicBezTo>
                  <a:pt x="2389706" y="262024"/>
                  <a:pt x="2408233" y="267501"/>
                  <a:pt x="2427111" y="270933"/>
                </a:cubicBezTo>
                <a:cubicBezTo>
                  <a:pt x="2464019" y="277644"/>
                  <a:pt x="2514106" y="284215"/>
                  <a:pt x="2551289" y="293511"/>
                </a:cubicBezTo>
                <a:cubicBezTo>
                  <a:pt x="2562833" y="296397"/>
                  <a:pt x="2573612" y="301914"/>
                  <a:pt x="2585156" y="304800"/>
                </a:cubicBezTo>
                <a:cubicBezTo>
                  <a:pt x="2656807" y="322713"/>
                  <a:pt x="2647600" y="310565"/>
                  <a:pt x="2731911" y="338667"/>
                </a:cubicBezTo>
                <a:lnTo>
                  <a:pt x="2799645" y="361244"/>
                </a:lnTo>
                <a:cubicBezTo>
                  <a:pt x="2810934" y="365007"/>
                  <a:pt x="2821967" y="369647"/>
                  <a:pt x="2833511" y="372533"/>
                </a:cubicBezTo>
                <a:cubicBezTo>
                  <a:pt x="2848563" y="376296"/>
                  <a:pt x="2863948" y="378916"/>
                  <a:pt x="2878667" y="383822"/>
                </a:cubicBezTo>
                <a:cubicBezTo>
                  <a:pt x="2910064" y="394288"/>
                  <a:pt x="2950763" y="412587"/>
                  <a:pt x="2980267" y="428978"/>
                </a:cubicBezTo>
                <a:cubicBezTo>
                  <a:pt x="2999447" y="439634"/>
                  <a:pt x="3017086" y="453032"/>
                  <a:pt x="3036711" y="462844"/>
                </a:cubicBezTo>
                <a:cubicBezTo>
                  <a:pt x="3047354" y="468166"/>
                  <a:pt x="3059935" y="468811"/>
                  <a:pt x="3070578" y="474133"/>
                </a:cubicBezTo>
                <a:cubicBezTo>
                  <a:pt x="3158116" y="517902"/>
                  <a:pt x="3053185" y="479624"/>
                  <a:pt x="3138311" y="508000"/>
                </a:cubicBezTo>
                <a:cubicBezTo>
                  <a:pt x="3213470" y="583159"/>
                  <a:pt x="3132527" y="512313"/>
                  <a:pt x="3206045" y="553156"/>
                </a:cubicBezTo>
                <a:cubicBezTo>
                  <a:pt x="3322497" y="617851"/>
                  <a:pt x="3231013" y="584056"/>
                  <a:pt x="3307645" y="609600"/>
                </a:cubicBezTo>
                <a:cubicBezTo>
                  <a:pt x="3404685" y="674295"/>
                  <a:pt x="3281915" y="596737"/>
                  <a:pt x="3375378" y="643467"/>
                </a:cubicBezTo>
                <a:cubicBezTo>
                  <a:pt x="3387513" y="649534"/>
                  <a:pt x="3397110" y="659976"/>
                  <a:pt x="3409245" y="666044"/>
                </a:cubicBezTo>
                <a:cubicBezTo>
                  <a:pt x="3419888" y="671365"/>
                  <a:pt x="3432709" y="671554"/>
                  <a:pt x="3443111" y="677333"/>
                </a:cubicBezTo>
                <a:cubicBezTo>
                  <a:pt x="3466832" y="690511"/>
                  <a:pt x="3485102" y="713908"/>
                  <a:pt x="3510845" y="722489"/>
                </a:cubicBezTo>
                <a:cubicBezTo>
                  <a:pt x="3552694" y="736439"/>
                  <a:pt x="3539389" y="723135"/>
                  <a:pt x="3556000" y="756356"/>
                </a:cubicBezTo>
              </a:path>
            </a:pathLst>
          </a:custGeom>
          <a:ln w="254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олилиния 5"/>
          <p:cNvSpPr/>
          <p:nvPr/>
        </p:nvSpPr>
        <p:spPr bwMode="auto">
          <a:xfrm rot="589241" flipV="1">
            <a:off x="1388195" y="3393759"/>
            <a:ext cx="5944392" cy="1200315"/>
          </a:xfrm>
          <a:custGeom>
            <a:avLst/>
            <a:gdLst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2190045 w 3556000"/>
              <a:gd name="connsiteY14" fmla="*/ 237067 h 756356"/>
              <a:gd name="connsiteX15" fmla="*/ 2370667 w 3556000"/>
              <a:gd name="connsiteY15" fmla="*/ 259644 h 756356"/>
              <a:gd name="connsiteX16" fmla="*/ 2427111 w 3556000"/>
              <a:gd name="connsiteY16" fmla="*/ 270933 h 756356"/>
              <a:gd name="connsiteX17" fmla="*/ 2551289 w 3556000"/>
              <a:gd name="connsiteY17" fmla="*/ 293511 h 756356"/>
              <a:gd name="connsiteX18" fmla="*/ 2585156 w 3556000"/>
              <a:gd name="connsiteY18" fmla="*/ 304800 h 756356"/>
              <a:gd name="connsiteX19" fmla="*/ 2731911 w 3556000"/>
              <a:gd name="connsiteY19" fmla="*/ 338667 h 756356"/>
              <a:gd name="connsiteX20" fmla="*/ 2799645 w 3556000"/>
              <a:gd name="connsiteY20" fmla="*/ 361244 h 756356"/>
              <a:gd name="connsiteX21" fmla="*/ 2833511 w 3556000"/>
              <a:gd name="connsiteY21" fmla="*/ 372533 h 756356"/>
              <a:gd name="connsiteX22" fmla="*/ 2878667 w 3556000"/>
              <a:gd name="connsiteY22" fmla="*/ 383822 h 756356"/>
              <a:gd name="connsiteX23" fmla="*/ 2980267 w 3556000"/>
              <a:gd name="connsiteY23" fmla="*/ 428978 h 756356"/>
              <a:gd name="connsiteX24" fmla="*/ 3036711 w 3556000"/>
              <a:gd name="connsiteY24" fmla="*/ 462844 h 756356"/>
              <a:gd name="connsiteX25" fmla="*/ 3070578 w 3556000"/>
              <a:gd name="connsiteY25" fmla="*/ 474133 h 756356"/>
              <a:gd name="connsiteX26" fmla="*/ 3138311 w 3556000"/>
              <a:gd name="connsiteY26" fmla="*/ 508000 h 756356"/>
              <a:gd name="connsiteX27" fmla="*/ 3206045 w 3556000"/>
              <a:gd name="connsiteY27" fmla="*/ 553156 h 756356"/>
              <a:gd name="connsiteX28" fmla="*/ 3307645 w 3556000"/>
              <a:gd name="connsiteY28" fmla="*/ 609600 h 756356"/>
              <a:gd name="connsiteX29" fmla="*/ 3375378 w 3556000"/>
              <a:gd name="connsiteY29" fmla="*/ 643467 h 756356"/>
              <a:gd name="connsiteX30" fmla="*/ 3409245 w 3556000"/>
              <a:gd name="connsiteY30" fmla="*/ 666044 h 756356"/>
              <a:gd name="connsiteX31" fmla="*/ 3443111 w 3556000"/>
              <a:gd name="connsiteY31" fmla="*/ 677333 h 756356"/>
              <a:gd name="connsiteX32" fmla="*/ 3510845 w 3556000"/>
              <a:gd name="connsiteY32" fmla="*/ 722489 h 756356"/>
              <a:gd name="connsiteX33" fmla="*/ 3556000 w 3556000"/>
              <a:gd name="connsiteY33" fmla="*/ 756356 h 756356"/>
              <a:gd name="connsiteX0" fmla="*/ 0 w 3650065"/>
              <a:gd name="connsiteY0" fmla="*/ 177485 h 744640"/>
              <a:gd name="connsiteX1" fmla="*/ 703665 w 3650065"/>
              <a:gd name="connsiteY1" fmla="*/ 10862 h 744640"/>
              <a:gd name="connsiteX2" fmla="*/ 782688 w 3650065"/>
              <a:gd name="connsiteY2" fmla="*/ 22151 h 744640"/>
              <a:gd name="connsiteX3" fmla="*/ 974599 w 3650065"/>
              <a:gd name="connsiteY3" fmla="*/ 33440 h 744640"/>
              <a:gd name="connsiteX4" fmla="*/ 1098776 w 3650065"/>
              <a:gd name="connsiteY4" fmla="*/ 56017 h 744640"/>
              <a:gd name="connsiteX5" fmla="*/ 1143932 w 3650065"/>
              <a:gd name="connsiteY5" fmla="*/ 67306 h 744640"/>
              <a:gd name="connsiteX6" fmla="*/ 1200376 w 3650065"/>
              <a:gd name="connsiteY6" fmla="*/ 78595 h 744640"/>
              <a:gd name="connsiteX7" fmla="*/ 1234243 w 3650065"/>
              <a:gd name="connsiteY7" fmla="*/ 89884 h 744640"/>
              <a:gd name="connsiteX8" fmla="*/ 1335843 w 3650065"/>
              <a:gd name="connsiteY8" fmla="*/ 101173 h 744640"/>
              <a:gd name="connsiteX9" fmla="*/ 1505176 w 3650065"/>
              <a:gd name="connsiteY9" fmla="*/ 135040 h 744640"/>
              <a:gd name="connsiteX10" fmla="*/ 1539043 w 3650065"/>
              <a:gd name="connsiteY10" fmla="*/ 146328 h 744640"/>
              <a:gd name="connsiteX11" fmla="*/ 1606776 w 3650065"/>
              <a:gd name="connsiteY11" fmla="*/ 157617 h 744640"/>
              <a:gd name="connsiteX12" fmla="*/ 1798688 w 3650065"/>
              <a:gd name="connsiteY12" fmla="*/ 180195 h 744640"/>
              <a:gd name="connsiteX13" fmla="*/ 1866421 w 3650065"/>
              <a:gd name="connsiteY13" fmla="*/ 191484 h 744640"/>
              <a:gd name="connsiteX14" fmla="*/ 2284110 w 3650065"/>
              <a:gd name="connsiteY14" fmla="*/ 225351 h 744640"/>
              <a:gd name="connsiteX15" fmla="*/ 2464732 w 3650065"/>
              <a:gd name="connsiteY15" fmla="*/ 247928 h 744640"/>
              <a:gd name="connsiteX16" fmla="*/ 2521176 w 3650065"/>
              <a:gd name="connsiteY16" fmla="*/ 259217 h 744640"/>
              <a:gd name="connsiteX17" fmla="*/ 2645354 w 3650065"/>
              <a:gd name="connsiteY17" fmla="*/ 281795 h 744640"/>
              <a:gd name="connsiteX18" fmla="*/ 2679221 w 3650065"/>
              <a:gd name="connsiteY18" fmla="*/ 293084 h 744640"/>
              <a:gd name="connsiteX19" fmla="*/ 2825976 w 3650065"/>
              <a:gd name="connsiteY19" fmla="*/ 326951 h 744640"/>
              <a:gd name="connsiteX20" fmla="*/ 2893710 w 3650065"/>
              <a:gd name="connsiteY20" fmla="*/ 349528 h 744640"/>
              <a:gd name="connsiteX21" fmla="*/ 2927576 w 3650065"/>
              <a:gd name="connsiteY21" fmla="*/ 360817 h 744640"/>
              <a:gd name="connsiteX22" fmla="*/ 2972732 w 3650065"/>
              <a:gd name="connsiteY22" fmla="*/ 372106 h 744640"/>
              <a:gd name="connsiteX23" fmla="*/ 3074332 w 3650065"/>
              <a:gd name="connsiteY23" fmla="*/ 417262 h 744640"/>
              <a:gd name="connsiteX24" fmla="*/ 3130776 w 3650065"/>
              <a:gd name="connsiteY24" fmla="*/ 451128 h 744640"/>
              <a:gd name="connsiteX25" fmla="*/ 3164643 w 3650065"/>
              <a:gd name="connsiteY25" fmla="*/ 462417 h 744640"/>
              <a:gd name="connsiteX26" fmla="*/ 3232376 w 3650065"/>
              <a:gd name="connsiteY26" fmla="*/ 496284 h 744640"/>
              <a:gd name="connsiteX27" fmla="*/ 3300110 w 3650065"/>
              <a:gd name="connsiteY27" fmla="*/ 541440 h 744640"/>
              <a:gd name="connsiteX28" fmla="*/ 3401710 w 3650065"/>
              <a:gd name="connsiteY28" fmla="*/ 597884 h 744640"/>
              <a:gd name="connsiteX29" fmla="*/ 3469443 w 3650065"/>
              <a:gd name="connsiteY29" fmla="*/ 631751 h 744640"/>
              <a:gd name="connsiteX30" fmla="*/ 3503310 w 3650065"/>
              <a:gd name="connsiteY30" fmla="*/ 654328 h 744640"/>
              <a:gd name="connsiteX31" fmla="*/ 3537176 w 3650065"/>
              <a:gd name="connsiteY31" fmla="*/ 665617 h 744640"/>
              <a:gd name="connsiteX32" fmla="*/ 3604910 w 3650065"/>
              <a:gd name="connsiteY32" fmla="*/ 710773 h 744640"/>
              <a:gd name="connsiteX33" fmla="*/ 3650065 w 3650065"/>
              <a:gd name="connsiteY33" fmla="*/ 744640 h 744640"/>
              <a:gd name="connsiteX0" fmla="*/ 0 w 3650065"/>
              <a:gd name="connsiteY0" fmla="*/ 177485 h 744640"/>
              <a:gd name="connsiteX1" fmla="*/ 703665 w 3650065"/>
              <a:gd name="connsiteY1" fmla="*/ 10862 h 744640"/>
              <a:gd name="connsiteX2" fmla="*/ 782688 w 3650065"/>
              <a:gd name="connsiteY2" fmla="*/ 22151 h 744640"/>
              <a:gd name="connsiteX3" fmla="*/ 974599 w 3650065"/>
              <a:gd name="connsiteY3" fmla="*/ 33440 h 744640"/>
              <a:gd name="connsiteX4" fmla="*/ 1098776 w 3650065"/>
              <a:gd name="connsiteY4" fmla="*/ 56017 h 744640"/>
              <a:gd name="connsiteX5" fmla="*/ 1143932 w 3650065"/>
              <a:gd name="connsiteY5" fmla="*/ 67306 h 744640"/>
              <a:gd name="connsiteX6" fmla="*/ 1200376 w 3650065"/>
              <a:gd name="connsiteY6" fmla="*/ 78595 h 744640"/>
              <a:gd name="connsiteX7" fmla="*/ 1234243 w 3650065"/>
              <a:gd name="connsiteY7" fmla="*/ 89884 h 744640"/>
              <a:gd name="connsiteX8" fmla="*/ 1335843 w 3650065"/>
              <a:gd name="connsiteY8" fmla="*/ 101173 h 744640"/>
              <a:gd name="connsiteX9" fmla="*/ 1505176 w 3650065"/>
              <a:gd name="connsiteY9" fmla="*/ 135040 h 744640"/>
              <a:gd name="connsiteX10" fmla="*/ 1539043 w 3650065"/>
              <a:gd name="connsiteY10" fmla="*/ 146328 h 744640"/>
              <a:gd name="connsiteX11" fmla="*/ 1606776 w 3650065"/>
              <a:gd name="connsiteY11" fmla="*/ 157617 h 744640"/>
              <a:gd name="connsiteX12" fmla="*/ 1876536 w 3650065"/>
              <a:gd name="connsiteY12" fmla="*/ 187531 h 744640"/>
              <a:gd name="connsiteX13" fmla="*/ 1866421 w 3650065"/>
              <a:gd name="connsiteY13" fmla="*/ 191484 h 744640"/>
              <a:gd name="connsiteX14" fmla="*/ 2284110 w 3650065"/>
              <a:gd name="connsiteY14" fmla="*/ 225351 h 744640"/>
              <a:gd name="connsiteX15" fmla="*/ 2464732 w 3650065"/>
              <a:gd name="connsiteY15" fmla="*/ 247928 h 744640"/>
              <a:gd name="connsiteX16" fmla="*/ 2521176 w 3650065"/>
              <a:gd name="connsiteY16" fmla="*/ 259217 h 744640"/>
              <a:gd name="connsiteX17" fmla="*/ 2645354 w 3650065"/>
              <a:gd name="connsiteY17" fmla="*/ 281795 h 744640"/>
              <a:gd name="connsiteX18" fmla="*/ 2679221 w 3650065"/>
              <a:gd name="connsiteY18" fmla="*/ 293084 h 744640"/>
              <a:gd name="connsiteX19" fmla="*/ 2825976 w 3650065"/>
              <a:gd name="connsiteY19" fmla="*/ 326951 h 744640"/>
              <a:gd name="connsiteX20" fmla="*/ 2893710 w 3650065"/>
              <a:gd name="connsiteY20" fmla="*/ 349528 h 744640"/>
              <a:gd name="connsiteX21" fmla="*/ 2927576 w 3650065"/>
              <a:gd name="connsiteY21" fmla="*/ 360817 h 744640"/>
              <a:gd name="connsiteX22" fmla="*/ 2972732 w 3650065"/>
              <a:gd name="connsiteY22" fmla="*/ 372106 h 744640"/>
              <a:gd name="connsiteX23" fmla="*/ 3074332 w 3650065"/>
              <a:gd name="connsiteY23" fmla="*/ 417262 h 744640"/>
              <a:gd name="connsiteX24" fmla="*/ 3130776 w 3650065"/>
              <a:gd name="connsiteY24" fmla="*/ 451128 h 744640"/>
              <a:gd name="connsiteX25" fmla="*/ 3164643 w 3650065"/>
              <a:gd name="connsiteY25" fmla="*/ 462417 h 744640"/>
              <a:gd name="connsiteX26" fmla="*/ 3232376 w 3650065"/>
              <a:gd name="connsiteY26" fmla="*/ 496284 h 744640"/>
              <a:gd name="connsiteX27" fmla="*/ 3300110 w 3650065"/>
              <a:gd name="connsiteY27" fmla="*/ 541440 h 744640"/>
              <a:gd name="connsiteX28" fmla="*/ 3401710 w 3650065"/>
              <a:gd name="connsiteY28" fmla="*/ 597884 h 744640"/>
              <a:gd name="connsiteX29" fmla="*/ 3469443 w 3650065"/>
              <a:gd name="connsiteY29" fmla="*/ 631751 h 744640"/>
              <a:gd name="connsiteX30" fmla="*/ 3503310 w 3650065"/>
              <a:gd name="connsiteY30" fmla="*/ 654328 h 744640"/>
              <a:gd name="connsiteX31" fmla="*/ 3537176 w 3650065"/>
              <a:gd name="connsiteY31" fmla="*/ 665617 h 744640"/>
              <a:gd name="connsiteX32" fmla="*/ 3604910 w 3650065"/>
              <a:gd name="connsiteY32" fmla="*/ 710773 h 744640"/>
              <a:gd name="connsiteX33" fmla="*/ 3650065 w 3650065"/>
              <a:gd name="connsiteY33" fmla="*/ 744640 h 7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50065" h="744640">
                <a:moveTo>
                  <a:pt x="0" y="177485"/>
                </a:moveTo>
                <a:cubicBezTo>
                  <a:pt x="123257" y="181220"/>
                  <a:pt x="551596" y="0"/>
                  <a:pt x="703665" y="10862"/>
                </a:cubicBezTo>
                <a:cubicBezTo>
                  <a:pt x="730206" y="12758"/>
                  <a:pt x="756171" y="19941"/>
                  <a:pt x="782688" y="22151"/>
                </a:cubicBezTo>
                <a:cubicBezTo>
                  <a:pt x="846548" y="27473"/>
                  <a:pt x="910629" y="29677"/>
                  <a:pt x="974599" y="33440"/>
                </a:cubicBezTo>
                <a:cubicBezTo>
                  <a:pt x="1077023" y="59044"/>
                  <a:pt x="950449" y="29048"/>
                  <a:pt x="1098776" y="56017"/>
                </a:cubicBezTo>
                <a:cubicBezTo>
                  <a:pt x="1114041" y="58792"/>
                  <a:pt x="1128786" y="63940"/>
                  <a:pt x="1143932" y="67306"/>
                </a:cubicBezTo>
                <a:cubicBezTo>
                  <a:pt x="1162662" y="71468"/>
                  <a:pt x="1181762" y="73941"/>
                  <a:pt x="1200376" y="78595"/>
                </a:cubicBezTo>
                <a:cubicBezTo>
                  <a:pt x="1211920" y="81481"/>
                  <a:pt x="1222505" y="87928"/>
                  <a:pt x="1234243" y="89884"/>
                </a:cubicBezTo>
                <a:cubicBezTo>
                  <a:pt x="1267854" y="95486"/>
                  <a:pt x="1301976" y="97410"/>
                  <a:pt x="1335843" y="101173"/>
                </a:cubicBezTo>
                <a:cubicBezTo>
                  <a:pt x="1435902" y="134527"/>
                  <a:pt x="1379923" y="121123"/>
                  <a:pt x="1505176" y="135040"/>
                </a:cubicBezTo>
                <a:cubicBezTo>
                  <a:pt x="1516465" y="138803"/>
                  <a:pt x="1527427" y="143747"/>
                  <a:pt x="1539043" y="146328"/>
                </a:cubicBezTo>
                <a:cubicBezTo>
                  <a:pt x="1561387" y="151293"/>
                  <a:pt x="1584117" y="154380"/>
                  <a:pt x="1606776" y="157617"/>
                </a:cubicBezTo>
                <a:cubicBezTo>
                  <a:pt x="1771874" y="181203"/>
                  <a:pt x="1698762" y="163828"/>
                  <a:pt x="1876536" y="187531"/>
                </a:cubicBezTo>
                <a:cubicBezTo>
                  <a:pt x="1899224" y="190556"/>
                  <a:pt x="1843662" y="189046"/>
                  <a:pt x="1866421" y="191484"/>
                </a:cubicBezTo>
                <a:cubicBezTo>
                  <a:pt x="2048912" y="211037"/>
                  <a:pt x="2114996" y="214077"/>
                  <a:pt x="2284110" y="225351"/>
                </a:cubicBezTo>
                <a:cubicBezTo>
                  <a:pt x="2411377" y="250805"/>
                  <a:pt x="2256316" y="221877"/>
                  <a:pt x="2464732" y="247928"/>
                </a:cubicBezTo>
                <a:cubicBezTo>
                  <a:pt x="2483771" y="250308"/>
                  <a:pt x="2502298" y="255785"/>
                  <a:pt x="2521176" y="259217"/>
                </a:cubicBezTo>
                <a:cubicBezTo>
                  <a:pt x="2558084" y="265928"/>
                  <a:pt x="2608171" y="272499"/>
                  <a:pt x="2645354" y="281795"/>
                </a:cubicBezTo>
                <a:cubicBezTo>
                  <a:pt x="2656898" y="284681"/>
                  <a:pt x="2667677" y="290198"/>
                  <a:pt x="2679221" y="293084"/>
                </a:cubicBezTo>
                <a:cubicBezTo>
                  <a:pt x="2750872" y="310997"/>
                  <a:pt x="2741665" y="298849"/>
                  <a:pt x="2825976" y="326951"/>
                </a:cubicBezTo>
                <a:lnTo>
                  <a:pt x="2893710" y="349528"/>
                </a:lnTo>
                <a:cubicBezTo>
                  <a:pt x="2904999" y="353291"/>
                  <a:pt x="2916032" y="357931"/>
                  <a:pt x="2927576" y="360817"/>
                </a:cubicBezTo>
                <a:cubicBezTo>
                  <a:pt x="2942628" y="364580"/>
                  <a:pt x="2958013" y="367200"/>
                  <a:pt x="2972732" y="372106"/>
                </a:cubicBezTo>
                <a:cubicBezTo>
                  <a:pt x="3004129" y="382572"/>
                  <a:pt x="3044828" y="400871"/>
                  <a:pt x="3074332" y="417262"/>
                </a:cubicBezTo>
                <a:cubicBezTo>
                  <a:pt x="3093512" y="427918"/>
                  <a:pt x="3111151" y="441316"/>
                  <a:pt x="3130776" y="451128"/>
                </a:cubicBezTo>
                <a:cubicBezTo>
                  <a:pt x="3141419" y="456450"/>
                  <a:pt x="3154000" y="457095"/>
                  <a:pt x="3164643" y="462417"/>
                </a:cubicBezTo>
                <a:cubicBezTo>
                  <a:pt x="3252181" y="506186"/>
                  <a:pt x="3147250" y="467908"/>
                  <a:pt x="3232376" y="496284"/>
                </a:cubicBezTo>
                <a:cubicBezTo>
                  <a:pt x="3307535" y="571443"/>
                  <a:pt x="3226592" y="500597"/>
                  <a:pt x="3300110" y="541440"/>
                </a:cubicBezTo>
                <a:cubicBezTo>
                  <a:pt x="3416562" y="606135"/>
                  <a:pt x="3325078" y="572340"/>
                  <a:pt x="3401710" y="597884"/>
                </a:cubicBezTo>
                <a:cubicBezTo>
                  <a:pt x="3498750" y="662579"/>
                  <a:pt x="3375980" y="585021"/>
                  <a:pt x="3469443" y="631751"/>
                </a:cubicBezTo>
                <a:cubicBezTo>
                  <a:pt x="3481578" y="637818"/>
                  <a:pt x="3491175" y="648260"/>
                  <a:pt x="3503310" y="654328"/>
                </a:cubicBezTo>
                <a:cubicBezTo>
                  <a:pt x="3513953" y="659649"/>
                  <a:pt x="3526774" y="659838"/>
                  <a:pt x="3537176" y="665617"/>
                </a:cubicBezTo>
                <a:cubicBezTo>
                  <a:pt x="3560897" y="678795"/>
                  <a:pt x="3579167" y="702192"/>
                  <a:pt x="3604910" y="710773"/>
                </a:cubicBezTo>
                <a:cubicBezTo>
                  <a:pt x="3646759" y="724723"/>
                  <a:pt x="3633454" y="711419"/>
                  <a:pt x="3650065" y="744640"/>
                </a:cubicBezTo>
              </a:path>
            </a:pathLst>
          </a:custGeom>
          <a:ln w="254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№1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4243737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 bwMode="auto">
          <a:xfrm>
            <a:off x="2201333" y="2438400"/>
            <a:ext cx="3556000" cy="756356"/>
          </a:xfrm>
          <a:custGeom>
            <a:avLst/>
            <a:gdLst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2190045 w 3556000"/>
              <a:gd name="connsiteY14" fmla="*/ 237067 h 756356"/>
              <a:gd name="connsiteX15" fmla="*/ 2370667 w 3556000"/>
              <a:gd name="connsiteY15" fmla="*/ 259644 h 756356"/>
              <a:gd name="connsiteX16" fmla="*/ 2427111 w 3556000"/>
              <a:gd name="connsiteY16" fmla="*/ 270933 h 756356"/>
              <a:gd name="connsiteX17" fmla="*/ 2551289 w 3556000"/>
              <a:gd name="connsiteY17" fmla="*/ 293511 h 756356"/>
              <a:gd name="connsiteX18" fmla="*/ 2585156 w 3556000"/>
              <a:gd name="connsiteY18" fmla="*/ 304800 h 756356"/>
              <a:gd name="connsiteX19" fmla="*/ 2731911 w 3556000"/>
              <a:gd name="connsiteY19" fmla="*/ 338667 h 756356"/>
              <a:gd name="connsiteX20" fmla="*/ 2799645 w 3556000"/>
              <a:gd name="connsiteY20" fmla="*/ 361244 h 756356"/>
              <a:gd name="connsiteX21" fmla="*/ 2833511 w 3556000"/>
              <a:gd name="connsiteY21" fmla="*/ 372533 h 756356"/>
              <a:gd name="connsiteX22" fmla="*/ 2878667 w 3556000"/>
              <a:gd name="connsiteY22" fmla="*/ 383822 h 756356"/>
              <a:gd name="connsiteX23" fmla="*/ 2980267 w 3556000"/>
              <a:gd name="connsiteY23" fmla="*/ 428978 h 756356"/>
              <a:gd name="connsiteX24" fmla="*/ 3036711 w 3556000"/>
              <a:gd name="connsiteY24" fmla="*/ 462844 h 756356"/>
              <a:gd name="connsiteX25" fmla="*/ 3070578 w 3556000"/>
              <a:gd name="connsiteY25" fmla="*/ 474133 h 756356"/>
              <a:gd name="connsiteX26" fmla="*/ 3138311 w 3556000"/>
              <a:gd name="connsiteY26" fmla="*/ 508000 h 756356"/>
              <a:gd name="connsiteX27" fmla="*/ 3206045 w 3556000"/>
              <a:gd name="connsiteY27" fmla="*/ 553156 h 756356"/>
              <a:gd name="connsiteX28" fmla="*/ 3307645 w 3556000"/>
              <a:gd name="connsiteY28" fmla="*/ 609600 h 756356"/>
              <a:gd name="connsiteX29" fmla="*/ 3375378 w 3556000"/>
              <a:gd name="connsiteY29" fmla="*/ 643467 h 756356"/>
              <a:gd name="connsiteX30" fmla="*/ 3409245 w 3556000"/>
              <a:gd name="connsiteY30" fmla="*/ 666044 h 756356"/>
              <a:gd name="connsiteX31" fmla="*/ 3443111 w 3556000"/>
              <a:gd name="connsiteY31" fmla="*/ 677333 h 756356"/>
              <a:gd name="connsiteX32" fmla="*/ 3510845 w 3556000"/>
              <a:gd name="connsiteY32" fmla="*/ 722489 h 756356"/>
              <a:gd name="connsiteX33" fmla="*/ 3556000 w 3556000"/>
              <a:gd name="connsiteY33" fmla="*/ 756356 h 75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56000" h="756356">
                <a:moveTo>
                  <a:pt x="0" y="0"/>
                </a:moveTo>
                <a:cubicBezTo>
                  <a:pt x="123257" y="3735"/>
                  <a:pt x="457531" y="11716"/>
                  <a:pt x="609600" y="22578"/>
                </a:cubicBezTo>
                <a:cubicBezTo>
                  <a:pt x="636141" y="24474"/>
                  <a:pt x="662106" y="31657"/>
                  <a:pt x="688623" y="33867"/>
                </a:cubicBezTo>
                <a:cubicBezTo>
                  <a:pt x="752483" y="39189"/>
                  <a:pt x="816564" y="41393"/>
                  <a:pt x="880534" y="45156"/>
                </a:cubicBezTo>
                <a:cubicBezTo>
                  <a:pt x="982958" y="70760"/>
                  <a:pt x="856384" y="40764"/>
                  <a:pt x="1004711" y="67733"/>
                </a:cubicBezTo>
                <a:cubicBezTo>
                  <a:pt x="1019976" y="70508"/>
                  <a:pt x="1034721" y="75656"/>
                  <a:pt x="1049867" y="79022"/>
                </a:cubicBezTo>
                <a:cubicBezTo>
                  <a:pt x="1068597" y="83184"/>
                  <a:pt x="1087697" y="85657"/>
                  <a:pt x="1106311" y="90311"/>
                </a:cubicBezTo>
                <a:cubicBezTo>
                  <a:pt x="1117855" y="93197"/>
                  <a:pt x="1128440" y="99644"/>
                  <a:pt x="1140178" y="101600"/>
                </a:cubicBezTo>
                <a:cubicBezTo>
                  <a:pt x="1173789" y="107202"/>
                  <a:pt x="1207911" y="109126"/>
                  <a:pt x="1241778" y="112889"/>
                </a:cubicBezTo>
                <a:cubicBezTo>
                  <a:pt x="1341837" y="146243"/>
                  <a:pt x="1285858" y="132839"/>
                  <a:pt x="1411111" y="146756"/>
                </a:cubicBezTo>
                <a:cubicBezTo>
                  <a:pt x="1422400" y="150519"/>
                  <a:pt x="1433362" y="155463"/>
                  <a:pt x="1444978" y="158044"/>
                </a:cubicBezTo>
                <a:cubicBezTo>
                  <a:pt x="1467322" y="163009"/>
                  <a:pt x="1490052" y="166096"/>
                  <a:pt x="1512711" y="169333"/>
                </a:cubicBezTo>
                <a:cubicBezTo>
                  <a:pt x="1677809" y="192919"/>
                  <a:pt x="1526849" y="168208"/>
                  <a:pt x="1704623" y="191911"/>
                </a:cubicBezTo>
                <a:cubicBezTo>
                  <a:pt x="1727311" y="194936"/>
                  <a:pt x="1749597" y="200762"/>
                  <a:pt x="1772356" y="203200"/>
                </a:cubicBezTo>
                <a:cubicBezTo>
                  <a:pt x="1954847" y="222753"/>
                  <a:pt x="2020931" y="225793"/>
                  <a:pt x="2190045" y="237067"/>
                </a:cubicBezTo>
                <a:cubicBezTo>
                  <a:pt x="2317312" y="262521"/>
                  <a:pt x="2162251" y="233593"/>
                  <a:pt x="2370667" y="259644"/>
                </a:cubicBezTo>
                <a:cubicBezTo>
                  <a:pt x="2389706" y="262024"/>
                  <a:pt x="2408233" y="267501"/>
                  <a:pt x="2427111" y="270933"/>
                </a:cubicBezTo>
                <a:cubicBezTo>
                  <a:pt x="2464019" y="277644"/>
                  <a:pt x="2514106" y="284215"/>
                  <a:pt x="2551289" y="293511"/>
                </a:cubicBezTo>
                <a:cubicBezTo>
                  <a:pt x="2562833" y="296397"/>
                  <a:pt x="2573612" y="301914"/>
                  <a:pt x="2585156" y="304800"/>
                </a:cubicBezTo>
                <a:cubicBezTo>
                  <a:pt x="2656807" y="322713"/>
                  <a:pt x="2647600" y="310565"/>
                  <a:pt x="2731911" y="338667"/>
                </a:cubicBezTo>
                <a:lnTo>
                  <a:pt x="2799645" y="361244"/>
                </a:lnTo>
                <a:cubicBezTo>
                  <a:pt x="2810934" y="365007"/>
                  <a:pt x="2821967" y="369647"/>
                  <a:pt x="2833511" y="372533"/>
                </a:cubicBezTo>
                <a:cubicBezTo>
                  <a:pt x="2848563" y="376296"/>
                  <a:pt x="2863948" y="378916"/>
                  <a:pt x="2878667" y="383822"/>
                </a:cubicBezTo>
                <a:cubicBezTo>
                  <a:pt x="2910064" y="394288"/>
                  <a:pt x="2950763" y="412587"/>
                  <a:pt x="2980267" y="428978"/>
                </a:cubicBezTo>
                <a:cubicBezTo>
                  <a:pt x="2999447" y="439634"/>
                  <a:pt x="3017086" y="453032"/>
                  <a:pt x="3036711" y="462844"/>
                </a:cubicBezTo>
                <a:cubicBezTo>
                  <a:pt x="3047354" y="468166"/>
                  <a:pt x="3059935" y="468811"/>
                  <a:pt x="3070578" y="474133"/>
                </a:cubicBezTo>
                <a:cubicBezTo>
                  <a:pt x="3158116" y="517902"/>
                  <a:pt x="3053185" y="479624"/>
                  <a:pt x="3138311" y="508000"/>
                </a:cubicBezTo>
                <a:cubicBezTo>
                  <a:pt x="3213470" y="583159"/>
                  <a:pt x="3132527" y="512313"/>
                  <a:pt x="3206045" y="553156"/>
                </a:cubicBezTo>
                <a:cubicBezTo>
                  <a:pt x="3322497" y="617851"/>
                  <a:pt x="3231013" y="584056"/>
                  <a:pt x="3307645" y="609600"/>
                </a:cubicBezTo>
                <a:cubicBezTo>
                  <a:pt x="3404685" y="674295"/>
                  <a:pt x="3281915" y="596737"/>
                  <a:pt x="3375378" y="643467"/>
                </a:cubicBezTo>
                <a:cubicBezTo>
                  <a:pt x="3387513" y="649534"/>
                  <a:pt x="3397110" y="659976"/>
                  <a:pt x="3409245" y="666044"/>
                </a:cubicBezTo>
                <a:cubicBezTo>
                  <a:pt x="3419888" y="671365"/>
                  <a:pt x="3432709" y="671554"/>
                  <a:pt x="3443111" y="677333"/>
                </a:cubicBezTo>
                <a:cubicBezTo>
                  <a:pt x="3466832" y="690511"/>
                  <a:pt x="3485102" y="713908"/>
                  <a:pt x="3510845" y="722489"/>
                </a:cubicBezTo>
                <a:cubicBezTo>
                  <a:pt x="3552694" y="736439"/>
                  <a:pt x="3539389" y="723135"/>
                  <a:pt x="3556000" y="756356"/>
                </a:cubicBezTo>
              </a:path>
            </a:pathLst>
          </a:custGeom>
          <a:ln w="254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Полилиния 3"/>
          <p:cNvSpPr/>
          <p:nvPr/>
        </p:nvSpPr>
        <p:spPr bwMode="auto">
          <a:xfrm rot="589241" flipV="1">
            <a:off x="1388195" y="3393759"/>
            <a:ext cx="5944392" cy="1200315"/>
          </a:xfrm>
          <a:custGeom>
            <a:avLst/>
            <a:gdLst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2190045 w 3556000"/>
              <a:gd name="connsiteY14" fmla="*/ 237067 h 756356"/>
              <a:gd name="connsiteX15" fmla="*/ 2370667 w 3556000"/>
              <a:gd name="connsiteY15" fmla="*/ 259644 h 756356"/>
              <a:gd name="connsiteX16" fmla="*/ 2427111 w 3556000"/>
              <a:gd name="connsiteY16" fmla="*/ 270933 h 756356"/>
              <a:gd name="connsiteX17" fmla="*/ 2551289 w 3556000"/>
              <a:gd name="connsiteY17" fmla="*/ 293511 h 756356"/>
              <a:gd name="connsiteX18" fmla="*/ 2585156 w 3556000"/>
              <a:gd name="connsiteY18" fmla="*/ 304800 h 756356"/>
              <a:gd name="connsiteX19" fmla="*/ 2731911 w 3556000"/>
              <a:gd name="connsiteY19" fmla="*/ 338667 h 756356"/>
              <a:gd name="connsiteX20" fmla="*/ 2799645 w 3556000"/>
              <a:gd name="connsiteY20" fmla="*/ 361244 h 756356"/>
              <a:gd name="connsiteX21" fmla="*/ 2833511 w 3556000"/>
              <a:gd name="connsiteY21" fmla="*/ 372533 h 756356"/>
              <a:gd name="connsiteX22" fmla="*/ 2878667 w 3556000"/>
              <a:gd name="connsiteY22" fmla="*/ 383822 h 756356"/>
              <a:gd name="connsiteX23" fmla="*/ 2980267 w 3556000"/>
              <a:gd name="connsiteY23" fmla="*/ 428978 h 756356"/>
              <a:gd name="connsiteX24" fmla="*/ 3036711 w 3556000"/>
              <a:gd name="connsiteY24" fmla="*/ 462844 h 756356"/>
              <a:gd name="connsiteX25" fmla="*/ 3070578 w 3556000"/>
              <a:gd name="connsiteY25" fmla="*/ 474133 h 756356"/>
              <a:gd name="connsiteX26" fmla="*/ 3138311 w 3556000"/>
              <a:gd name="connsiteY26" fmla="*/ 508000 h 756356"/>
              <a:gd name="connsiteX27" fmla="*/ 3206045 w 3556000"/>
              <a:gd name="connsiteY27" fmla="*/ 553156 h 756356"/>
              <a:gd name="connsiteX28" fmla="*/ 3307645 w 3556000"/>
              <a:gd name="connsiteY28" fmla="*/ 609600 h 756356"/>
              <a:gd name="connsiteX29" fmla="*/ 3375378 w 3556000"/>
              <a:gd name="connsiteY29" fmla="*/ 643467 h 756356"/>
              <a:gd name="connsiteX30" fmla="*/ 3409245 w 3556000"/>
              <a:gd name="connsiteY30" fmla="*/ 666044 h 756356"/>
              <a:gd name="connsiteX31" fmla="*/ 3443111 w 3556000"/>
              <a:gd name="connsiteY31" fmla="*/ 677333 h 756356"/>
              <a:gd name="connsiteX32" fmla="*/ 3510845 w 3556000"/>
              <a:gd name="connsiteY32" fmla="*/ 722489 h 756356"/>
              <a:gd name="connsiteX33" fmla="*/ 3556000 w 3556000"/>
              <a:gd name="connsiteY33" fmla="*/ 756356 h 756356"/>
              <a:gd name="connsiteX0" fmla="*/ 0 w 3650065"/>
              <a:gd name="connsiteY0" fmla="*/ 177485 h 744640"/>
              <a:gd name="connsiteX1" fmla="*/ 703665 w 3650065"/>
              <a:gd name="connsiteY1" fmla="*/ 10862 h 744640"/>
              <a:gd name="connsiteX2" fmla="*/ 782688 w 3650065"/>
              <a:gd name="connsiteY2" fmla="*/ 22151 h 744640"/>
              <a:gd name="connsiteX3" fmla="*/ 974599 w 3650065"/>
              <a:gd name="connsiteY3" fmla="*/ 33440 h 744640"/>
              <a:gd name="connsiteX4" fmla="*/ 1098776 w 3650065"/>
              <a:gd name="connsiteY4" fmla="*/ 56017 h 744640"/>
              <a:gd name="connsiteX5" fmla="*/ 1143932 w 3650065"/>
              <a:gd name="connsiteY5" fmla="*/ 67306 h 744640"/>
              <a:gd name="connsiteX6" fmla="*/ 1200376 w 3650065"/>
              <a:gd name="connsiteY6" fmla="*/ 78595 h 744640"/>
              <a:gd name="connsiteX7" fmla="*/ 1234243 w 3650065"/>
              <a:gd name="connsiteY7" fmla="*/ 89884 h 744640"/>
              <a:gd name="connsiteX8" fmla="*/ 1335843 w 3650065"/>
              <a:gd name="connsiteY8" fmla="*/ 101173 h 744640"/>
              <a:gd name="connsiteX9" fmla="*/ 1505176 w 3650065"/>
              <a:gd name="connsiteY9" fmla="*/ 135040 h 744640"/>
              <a:gd name="connsiteX10" fmla="*/ 1539043 w 3650065"/>
              <a:gd name="connsiteY10" fmla="*/ 146328 h 744640"/>
              <a:gd name="connsiteX11" fmla="*/ 1606776 w 3650065"/>
              <a:gd name="connsiteY11" fmla="*/ 157617 h 744640"/>
              <a:gd name="connsiteX12" fmla="*/ 1798688 w 3650065"/>
              <a:gd name="connsiteY12" fmla="*/ 180195 h 744640"/>
              <a:gd name="connsiteX13" fmla="*/ 1866421 w 3650065"/>
              <a:gd name="connsiteY13" fmla="*/ 191484 h 744640"/>
              <a:gd name="connsiteX14" fmla="*/ 2284110 w 3650065"/>
              <a:gd name="connsiteY14" fmla="*/ 225351 h 744640"/>
              <a:gd name="connsiteX15" fmla="*/ 2464732 w 3650065"/>
              <a:gd name="connsiteY15" fmla="*/ 247928 h 744640"/>
              <a:gd name="connsiteX16" fmla="*/ 2521176 w 3650065"/>
              <a:gd name="connsiteY16" fmla="*/ 259217 h 744640"/>
              <a:gd name="connsiteX17" fmla="*/ 2645354 w 3650065"/>
              <a:gd name="connsiteY17" fmla="*/ 281795 h 744640"/>
              <a:gd name="connsiteX18" fmla="*/ 2679221 w 3650065"/>
              <a:gd name="connsiteY18" fmla="*/ 293084 h 744640"/>
              <a:gd name="connsiteX19" fmla="*/ 2825976 w 3650065"/>
              <a:gd name="connsiteY19" fmla="*/ 326951 h 744640"/>
              <a:gd name="connsiteX20" fmla="*/ 2893710 w 3650065"/>
              <a:gd name="connsiteY20" fmla="*/ 349528 h 744640"/>
              <a:gd name="connsiteX21" fmla="*/ 2927576 w 3650065"/>
              <a:gd name="connsiteY21" fmla="*/ 360817 h 744640"/>
              <a:gd name="connsiteX22" fmla="*/ 2972732 w 3650065"/>
              <a:gd name="connsiteY22" fmla="*/ 372106 h 744640"/>
              <a:gd name="connsiteX23" fmla="*/ 3074332 w 3650065"/>
              <a:gd name="connsiteY23" fmla="*/ 417262 h 744640"/>
              <a:gd name="connsiteX24" fmla="*/ 3130776 w 3650065"/>
              <a:gd name="connsiteY24" fmla="*/ 451128 h 744640"/>
              <a:gd name="connsiteX25" fmla="*/ 3164643 w 3650065"/>
              <a:gd name="connsiteY25" fmla="*/ 462417 h 744640"/>
              <a:gd name="connsiteX26" fmla="*/ 3232376 w 3650065"/>
              <a:gd name="connsiteY26" fmla="*/ 496284 h 744640"/>
              <a:gd name="connsiteX27" fmla="*/ 3300110 w 3650065"/>
              <a:gd name="connsiteY27" fmla="*/ 541440 h 744640"/>
              <a:gd name="connsiteX28" fmla="*/ 3401710 w 3650065"/>
              <a:gd name="connsiteY28" fmla="*/ 597884 h 744640"/>
              <a:gd name="connsiteX29" fmla="*/ 3469443 w 3650065"/>
              <a:gd name="connsiteY29" fmla="*/ 631751 h 744640"/>
              <a:gd name="connsiteX30" fmla="*/ 3503310 w 3650065"/>
              <a:gd name="connsiteY30" fmla="*/ 654328 h 744640"/>
              <a:gd name="connsiteX31" fmla="*/ 3537176 w 3650065"/>
              <a:gd name="connsiteY31" fmla="*/ 665617 h 744640"/>
              <a:gd name="connsiteX32" fmla="*/ 3604910 w 3650065"/>
              <a:gd name="connsiteY32" fmla="*/ 710773 h 744640"/>
              <a:gd name="connsiteX33" fmla="*/ 3650065 w 3650065"/>
              <a:gd name="connsiteY33" fmla="*/ 744640 h 744640"/>
              <a:gd name="connsiteX0" fmla="*/ 0 w 3650065"/>
              <a:gd name="connsiteY0" fmla="*/ 177485 h 744640"/>
              <a:gd name="connsiteX1" fmla="*/ 703665 w 3650065"/>
              <a:gd name="connsiteY1" fmla="*/ 10862 h 744640"/>
              <a:gd name="connsiteX2" fmla="*/ 782688 w 3650065"/>
              <a:gd name="connsiteY2" fmla="*/ 22151 h 744640"/>
              <a:gd name="connsiteX3" fmla="*/ 974599 w 3650065"/>
              <a:gd name="connsiteY3" fmla="*/ 33440 h 744640"/>
              <a:gd name="connsiteX4" fmla="*/ 1098776 w 3650065"/>
              <a:gd name="connsiteY4" fmla="*/ 56017 h 744640"/>
              <a:gd name="connsiteX5" fmla="*/ 1143932 w 3650065"/>
              <a:gd name="connsiteY5" fmla="*/ 67306 h 744640"/>
              <a:gd name="connsiteX6" fmla="*/ 1200376 w 3650065"/>
              <a:gd name="connsiteY6" fmla="*/ 78595 h 744640"/>
              <a:gd name="connsiteX7" fmla="*/ 1234243 w 3650065"/>
              <a:gd name="connsiteY7" fmla="*/ 89884 h 744640"/>
              <a:gd name="connsiteX8" fmla="*/ 1335843 w 3650065"/>
              <a:gd name="connsiteY8" fmla="*/ 101173 h 744640"/>
              <a:gd name="connsiteX9" fmla="*/ 1505176 w 3650065"/>
              <a:gd name="connsiteY9" fmla="*/ 135040 h 744640"/>
              <a:gd name="connsiteX10" fmla="*/ 1539043 w 3650065"/>
              <a:gd name="connsiteY10" fmla="*/ 146328 h 744640"/>
              <a:gd name="connsiteX11" fmla="*/ 1606776 w 3650065"/>
              <a:gd name="connsiteY11" fmla="*/ 157617 h 744640"/>
              <a:gd name="connsiteX12" fmla="*/ 1876536 w 3650065"/>
              <a:gd name="connsiteY12" fmla="*/ 187531 h 744640"/>
              <a:gd name="connsiteX13" fmla="*/ 1866421 w 3650065"/>
              <a:gd name="connsiteY13" fmla="*/ 191484 h 744640"/>
              <a:gd name="connsiteX14" fmla="*/ 2284110 w 3650065"/>
              <a:gd name="connsiteY14" fmla="*/ 225351 h 744640"/>
              <a:gd name="connsiteX15" fmla="*/ 2464732 w 3650065"/>
              <a:gd name="connsiteY15" fmla="*/ 247928 h 744640"/>
              <a:gd name="connsiteX16" fmla="*/ 2521176 w 3650065"/>
              <a:gd name="connsiteY16" fmla="*/ 259217 h 744640"/>
              <a:gd name="connsiteX17" fmla="*/ 2645354 w 3650065"/>
              <a:gd name="connsiteY17" fmla="*/ 281795 h 744640"/>
              <a:gd name="connsiteX18" fmla="*/ 2679221 w 3650065"/>
              <a:gd name="connsiteY18" fmla="*/ 293084 h 744640"/>
              <a:gd name="connsiteX19" fmla="*/ 2825976 w 3650065"/>
              <a:gd name="connsiteY19" fmla="*/ 326951 h 744640"/>
              <a:gd name="connsiteX20" fmla="*/ 2893710 w 3650065"/>
              <a:gd name="connsiteY20" fmla="*/ 349528 h 744640"/>
              <a:gd name="connsiteX21" fmla="*/ 2927576 w 3650065"/>
              <a:gd name="connsiteY21" fmla="*/ 360817 h 744640"/>
              <a:gd name="connsiteX22" fmla="*/ 2972732 w 3650065"/>
              <a:gd name="connsiteY22" fmla="*/ 372106 h 744640"/>
              <a:gd name="connsiteX23" fmla="*/ 3074332 w 3650065"/>
              <a:gd name="connsiteY23" fmla="*/ 417262 h 744640"/>
              <a:gd name="connsiteX24" fmla="*/ 3130776 w 3650065"/>
              <a:gd name="connsiteY24" fmla="*/ 451128 h 744640"/>
              <a:gd name="connsiteX25" fmla="*/ 3164643 w 3650065"/>
              <a:gd name="connsiteY25" fmla="*/ 462417 h 744640"/>
              <a:gd name="connsiteX26" fmla="*/ 3232376 w 3650065"/>
              <a:gd name="connsiteY26" fmla="*/ 496284 h 744640"/>
              <a:gd name="connsiteX27" fmla="*/ 3300110 w 3650065"/>
              <a:gd name="connsiteY27" fmla="*/ 541440 h 744640"/>
              <a:gd name="connsiteX28" fmla="*/ 3401710 w 3650065"/>
              <a:gd name="connsiteY28" fmla="*/ 597884 h 744640"/>
              <a:gd name="connsiteX29" fmla="*/ 3469443 w 3650065"/>
              <a:gd name="connsiteY29" fmla="*/ 631751 h 744640"/>
              <a:gd name="connsiteX30" fmla="*/ 3503310 w 3650065"/>
              <a:gd name="connsiteY30" fmla="*/ 654328 h 744640"/>
              <a:gd name="connsiteX31" fmla="*/ 3537176 w 3650065"/>
              <a:gd name="connsiteY31" fmla="*/ 665617 h 744640"/>
              <a:gd name="connsiteX32" fmla="*/ 3604910 w 3650065"/>
              <a:gd name="connsiteY32" fmla="*/ 710773 h 744640"/>
              <a:gd name="connsiteX33" fmla="*/ 3650065 w 3650065"/>
              <a:gd name="connsiteY33" fmla="*/ 744640 h 7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50065" h="744640">
                <a:moveTo>
                  <a:pt x="0" y="177485"/>
                </a:moveTo>
                <a:cubicBezTo>
                  <a:pt x="123257" y="181220"/>
                  <a:pt x="551596" y="0"/>
                  <a:pt x="703665" y="10862"/>
                </a:cubicBezTo>
                <a:cubicBezTo>
                  <a:pt x="730206" y="12758"/>
                  <a:pt x="756171" y="19941"/>
                  <a:pt x="782688" y="22151"/>
                </a:cubicBezTo>
                <a:cubicBezTo>
                  <a:pt x="846548" y="27473"/>
                  <a:pt x="910629" y="29677"/>
                  <a:pt x="974599" y="33440"/>
                </a:cubicBezTo>
                <a:cubicBezTo>
                  <a:pt x="1077023" y="59044"/>
                  <a:pt x="950449" y="29048"/>
                  <a:pt x="1098776" y="56017"/>
                </a:cubicBezTo>
                <a:cubicBezTo>
                  <a:pt x="1114041" y="58792"/>
                  <a:pt x="1128786" y="63940"/>
                  <a:pt x="1143932" y="67306"/>
                </a:cubicBezTo>
                <a:cubicBezTo>
                  <a:pt x="1162662" y="71468"/>
                  <a:pt x="1181762" y="73941"/>
                  <a:pt x="1200376" y="78595"/>
                </a:cubicBezTo>
                <a:cubicBezTo>
                  <a:pt x="1211920" y="81481"/>
                  <a:pt x="1222505" y="87928"/>
                  <a:pt x="1234243" y="89884"/>
                </a:cubicBezTo>
                <a:cubicBezTo>
                  <a:pt x="1267854" y="95486"/>
                  <a:pt x="1301976" y="97410"/>
                  <a:pt x="1335843" y="101173"/>
                </a:cubicBezTo>
                <a:cubicBezTo>
                  <a:pt x="1435902" y="134527"/>
                  <a:pt x="1379923" y="121123"/>
                  <a:pt x="1505176" y="135040"/>
                </a:cubicBezTo>
                <a:cubicBezTo>
                  <a:pt x="1516465" y="138803"/>
                  <a:pt x="1527427" y="143747"/>
                  <a:pt x="1539043" y="146328"/>
                </a:cubicBezTo>
                <a:cubicBezTo>
                  <a:pt x="1561387" y="151293"/>
                  <a:pt x="1584117" y="154380"/>
                  <a:pt x="1606776" y="157617"/>
                </a:cubicBezTo>
                <a:cubicBezTo>
                  <a:pt x="1771874" y="181203"/>
                  <a:pt x="1698762" y="163828"/>
                  <a:pt x="1876536" y="187531"/>
                </a:cubicBezTo>
                <a:cubicBezTo>
                  <a:pt x="1899224" y="190556"/>
                  <a:pt x="1843662" y="189046"/>
                  <a:pt x="1866421" y="191484"/>
                </a:cubicBezTo>
                <a:cubicBezTo>
                  <a:pt x="2048912" y="211037"/>
                  <a:pt x="2114996" y="214077"/>
                  <a:pt x="2284110" y="225351"/>
                </a:cubicBezTo>
                <a:cubicBezTo>
                  <a:pt x="2411377" y="250805"/>
                  <a:pt x="2256316" y="221877"/>
                  <a:pt x="2464732" y="247928"/>
                </a:cubicBezTo>
                <a:cubicBezTo>
                  <a:pt x="2483771" y="250308"/>
                  <a:pt x="2502298" y="255785"/>
                  <a:pt x="2521176" y="259217"/>
                </a:cubicBezTo>
                <a:cubicBezTo>
                  <a:pt x="2558084" y="265928"/>
                  <a:pt x="2608171" y="272499"/>
                  <a:pt x="2645354" y="281795"/>
                </a:cubicBezTo>
                <a:cubicBezTo>
                  <a:pt x="2656898" y="284681"/>
                  <a:pt x="2667677" y="290198"/>
                  <a:pt x="2679221" y="293084"/>
                </a:cubicBezTo>
                <a:cubicBezTo>
                  <a:pt x="2750872" y="310997"/>
                  <a:pt x="2741665" y="298849"/>
                  <a:pt x="2825976" y="326951"/>
                </a:cubicBezTo>
                <a:lnTo>
                  <a:pt x="2893710" y="349528"/>
                </a:lnTo>
                <a:cubicBezTo>
                  <a:pt x="2904999" y="353291"/>
                  <a:pt x="2916032" y="357931"/>
                  <a:pt x="2927576" y="360817"/>
                </a:cubicBezTo>
                <a:cubicBezTo>
                  <a:pt x="2942628" y="364580"/>
                  <a:pt x="2958013" y="367200"/>
                  <a:pt x="2972732" y="372106"/>
                </a:cubicBezTo>
                <a:cubicBezTo>
                  <a:pt x="3004129" y="382572"/>
                  <a:pt x="3044828" y="400871"/>
                  <a:pt x="3074332" y="417262"/>
                </a:cubicBezTo>
                <a:cubicBezTo>
                  <a:pt x="3093512" y="427918"/>
                  <a:pt x="3111151" y="441316"/>
                  <a:pt x="3130776" y="451128"/>
                </a:cubicBezTo>
                <a:cubicBezTo>
                  <a:pt x="3141419" y="456450"/>
                  <a:pt x="3154000" y="457095"/>
                  <a:pt x="3164643" y="462417"/>
                </a:cubicBezTo>
                <a:cubicBezTo>
                  <a:pt x="3252181" y="506186"/>
                  <a:pt x="3147250" y="467908"/>
                  <a:pt x="3232376" y="496284"/>
                </a:cubicBezTo>
                <a:cubicBezTo>
                  <a:pt x="3307535" y="571443"/>
                  <a:pt x="3226592" y="500597"/>
                  <a:pt x="3300110" y="541440"/>
                </a:cubicBezTo>
                <a:cubicBezTo>
                  <a:pt x="3416562" y="606135"/>
                  <a:pt x="3325078" y="572340"/>
                  <a:pt x="3401710" y="597884"/>
                </a:cubicBezTo>
                <a:cubicBezTo>
                  <a:pt x="3498750" y="662579"/>
                  <a:pt x="3375980" y="585021"/>
                  <a:pt x="3469443" y="631751"/>
                </a:cubicBezTo>
                <a:cubicBezTo>
                  <a:pt x="3481578" y="637818"/>
                  <a:pt x="3491175" y="648260"/>
                  <a:pt x="3503310" y="654328"/>
                </a:cubicBezTo>
                <a:cubicBezTo>
                  <a:pt x="3513953" y="659649"/>
                  <a:pt x="3526774" y="659838"/>
                  <a:pt x="3537176" y="665617"/>
                </a:cubicBezTo>
                <a:cubicBezTo>
                  <a:pt x="3560897" y="678795"/>
                  <a:pt x="3579167" y="702192"/>
                  <a:pt x="3604910" y="710773"/>
                </a:cubicBezTo>
                <a:cubicBezTo>
                  <a:pt x="3646759" y="724723"/>
                  <a:pt x="3633454" y="711419"/>
                  <a:pt x="3650065" y="744640"/>
                </a:cubicBezTo>
              </a:path>
            </a:pathLst>
          </a:custGeom>
          <a:ln w="254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олилиния 4"/>
          <p:cNvSpPr/>
          <p:nvPr/>
        </p:nvSpPr>
        <p:spPr bwMode="auto">
          <a:xfrm rot="10326991" flipV="1">
            <a:off x="4464724" y="1988918"/>
            <a:ext cx="2391473" cy="822764"/>
          </a:xfrm>
          <a:custGeom>
            <a:avLst/>
            <a:gdLst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2190045 w 3556000"/>
              <a:gd name="connsiteY14" fmla="*/ 237067 h 756356"/>
              <a:gd name="connsiteX15" fmla="*/ 2370667 w 3556000"/>
              <a:gd name="connsiteY15" fmla="*/ 259644 h 756356"/>
              <a:gd name="connsiteX16" fmla="*/ 2427111 w 3556000"/>
              <a:gd name="connsiteY16" fmla="*/ 270933 h 756356"/>
              <a:gd name="connsiteX17" fmla="*/ 2551289 w 3556000"/>
              <a:gd name="connsiteY17" fmla="*/ 293511 h 756356"/>
              <a:gd name="connsiteX18" fmla="*/ 2585156 w 3556000"/>
              <a:gd name="connsiteY18" fmla="*/ 304800 h 756356"/>
              <a:gd name="connsiteX19" fmla="*/ 2731911 w 3556000"/>
              <a:gd name="connsiteY19" fmla="*/ 338667 h 756356"/>
              <a:gd name="connsiteX20" fmla="*/ 2799645 w 3556000"/>
              <a:gd name="connsiteY20" fmla="*/ 361244 h 756356"/>
              <a:gd name="connsiteX21" fmla="*/ 2833511 w 3556000"/>
              <a:gd name="connsiteY21" fmla="*/ 372533 h 756356"/>
              <a:gd name="connsiteX22" fmla="*/ 2878667 w 3556000"/>
              <a:gd name="connsiteY22" fmla="*/ 383822 h 756356"/>
              <a:gd name="connsiteX23" fmla="*/ 2980267 w 3556000"/>
              <a:gd name="connsiteY23" fmla="*/ 428978 h 756356"/>
              <a:gd name="connsiteX24" fmla="*/ 3036711 w 3556000"/>
              <a:gd name="connsiteY24" fmla="*/ 462844 h 756356"/>
              <a:gd name="connsiteX25" fmla="*/ 3070578 w 3556000"/>
              <a:gd name="connsiteY25" fmla="*/ 474133 h 756356"/>
              <a:gd name="connsiteX26" fmla="*/ 3138311 w 3556000"/>
              <a:gd name="connsiteY26" fmla="*/ 508000 h 756356"/>
              <a:gd name="connsiteX27" fmla="*/ 3206045 w 3556000"/>
              <a:gd name="connsiteY27" fmla="*/ 553156 h 756356"/>
              <a:gd name="connsiteX28" fmla="*/ 3307645 w 3556000"/>
              <a:gd name="connsiteY28" fmla="*/ 609600 h 756356"/>
              <a:gd name="connsiteX29" fmla="*/ 3375378 w 3556000"/>
              <a:gd name="connsiteY29" fmla="*/ 643467 h 756356"/>
              <a:gd name="connsiteX30" fmla="*/ 3409245 w 3556000"/>
              <a:gd name="connsiteY30" fmla="*/ 666044 h 756356"/>
              <a:gd name="connsiteX31" fmla="*/ 3443111 w 3556000"/>
              <a:gd name="connsiteY31" fmla="*/ 677333 h 756356"/>
              <a:gd name="connsiteX32" fmla="*/ 3510845 w 3556000"/>
              <a:gd name="connsiteY32" fmla="*/ 722489 h 756356"/>
              <a:gd name="connsiteX33" fmla="*/ 3556000 w 3556000"/>
              <a:gd name="connsiteY33" fmla="*/ 756356 h 756356"/>
              <a:gd name="connsiteX0" fmla="*/ 0 w 3650065"/>
              <a:gd name="connsiteY0" fmla="*/ 177485 h 744640"/>
              <a:gd name="connsiteX1" fmla="*/ 703665 w 3650065"/>
              <a:gd name="connsiteY1" fmla="*/ 10862 h 744640"/>
              <a:gd name="connsiteX2" fmla="*/ 782688 w 3650065"/>
              <a:gd name="connsiteY2" fmla="*/ 22151 h 744640"/>
              <a:gd name="connsiteX3" fmla="*/ 974599 w 3650065"/>
              <a:gd name="connsiteY3" fmla="*/ 33440 h 744640"/>
              <a:gd name="connsiteX4" fmla="*/ 1098776 w 3650065"/>
              <a:gd name="connsiteY4" fmla="*/ 56017 h 744640"/>
              <a:gd name="connsiteX5" fmla="*/ 1143932 w 3650065"/>
              <a:gd name="connsiteY5" fmla="*/ 67306 h 744640"/>
              <a:gd name="connsiteX6" fmla="*/ 1200376 w 3650065"/>
              <a:gd name="connsiteY6" fmla="*/ 78595 h 744640"/>
              <a:gd name="connsiteX7" fmla="*/ 1234243 w 3650065"/>
              <a:gd name="connsiteY7" fmla="*/ 89884 h 744640"/>
              <a:gd name="connsiteX8" fmla="*/ 1335843 w 3650065"/>
              <a:gd name="connsiteY8" fmla="*/ 101173 h 744640"/>
              <a:gd name="connsiteX9" fmla="*/ 1505176 w 3650065"/>
              <a:gd name="connsiteY9" fmla="*/ 135040 h 744640"/>
              <a:gd name="connsiteX10" fmla="*/ 1539043 w 3650065"/>
              <a:gd name="connsiteY10" fmla="*/ 146328 h 744640"/>
              <a:gd name="connsiteX11" fmla="*/ 1606776 w 3650065"/>
              <a:gd name="connsiteY11" fmla="*/ 157617 h 744640"/>
              <a:gd name="connsiteX12" fmla="*/ 1798688 w 3650065"/>
              <a:gd name="connsiteY12" fmla="*/ 180195 h 744640"/>
              <a:gd name="connsiteX13" fmla="*/ 1866421 w 3650065"/>
              <a:gd name="connsiteY13" fmla="*/ 191484 h 744640"/>
              <a:gd name="connsiteX14" fmla="*/ 2284110 w 3650065"/>
              <a:gd name="connsiteY14" fmla="*/ 225351 h 744640"/>
              <a:gd name="connsiteX15" fmla="*/ 2464732 w 3650065"/>
              <a:gd name="connsiteY15" fmla="*/ 247928 h 744640"/>
              <a:gd name="connsiteX16" fmla="*/ 2521176 w 3650065"/>
              <a:gd name="connsiteY16" fmla="*/ 259217 h 744640"/>
              <a:gd name="connsiteX17" fmla="*/ 2645354 w 3650065"/>
              <a:gd name="connsiteY17" fmla="*/ 281795 h 744640"/>
              <a:gd name="connsiteX18" fmla="*/ 2679221 w 3650065"/>
              <a:gd name="connsiteY18" fmla="*/ 293084 h 744640"/>
              <a:gd name="connsiteX19" fmla="*/ 2825976 w 3650065"/>
              <a:gd name="connsiteY19" fmla="*/ 326951 h 744640"/>
              <a:gd name="connsiteX20" fmla="*/ 2893710 w 3650065"/>
              <a:gd name="connsiteY20" fmla="*/ 349528 h 744640"/>
              <a:gd name="connsiteX21" fmla="*/ 2927576 w 3650065"/>
              <a:gd name="connsiteY21" fmla="*/ 360817 h 744640"/>
              <a:gd name="connsiteX22" fmla="*/ 2972732 w 3650065"/>
              <a:gd name="connsiteY22" fmla="*/ 372106 h 744640"/>
              <a:gd name="connsiteX23" fmla="*/ 3074332 w 3650065"/>
              <a:gd name="connsiteY23" fmla="*/ 417262 h 744640"/>
              <a:gd name="connsiteX24" fmla="*/ 3130776 w 3650065"/>
              <a:gd name="connsiteY24" fmla="*/ 451128 h 744640"/>
              <a:gd name="connsiteX25" fmla="*/ 3164643 w 3650065"/>
              <a:gd name="connsiteY25" fmla="*/ 462417 h 744640"/>
              <a:gd name="connsiteX26" fmla="*/ 3232376 w 3650065"/>
              <a:gd name="connsiteY26" fmla="*/ 496284 h 744640"/>
              <a:gd name="connsiteX27" fmla="*/ 3300110 w 3650065"/>
              <a:gd name="connsiteY27" fmla="*/ 541440 h 744640"/>
              <a:gd name="connsiteX28" fmla="*/ 3401710 w 3650065"/>
              <a:gd name="connsiteY28" fmla="*/ 597884 h 744640"/>
              <a:gd name="connsiteX29" fmla="*/ 3469443 w 3650065"/>
              <a:gd name="connsiteY29" fmla="*/ 631751 h 744640"/>
              <a:gd name="connsiteX30" fmla="*/ 3503310 w 3650065"/>
              <a:gd name="connsiteY30" fmla="*/ 654328 h 744640"/>
              <a:gd name="connsiteX31" fmla="*/ 3537176 w 3650065"/>
              <a:gd name="connsiteY31" fmla="*/ 665617 h 744640"/>
              <a:gd name="connsiteX32" fmla="*/ 3604910 w 3650065"/>
              <a:gd name="connsiteY32" fmla="*/ 710773 h 744640"/>
              <a:gd name="connsiteX33" fmla="*/ 3650065 w 3650065"/>
              <a:gd name="connsiteY33" fmla="*/ 744640 h 744640"/>
              <a:gd name="connsiteX0" fmla="*/ 0 w 3650065"/>
              <a:gd name="connsiteY0" fmla="*/ 177485 h 744640"/>
              <a:gd name="connsiteX1" fmla="*/ 703665 w 3650065"/>
              <a:gd name="connsiteY1" fmla="*/ 10862 h 744640"/>
              <a:gd name="connsiteX2" fmla="*/ 782688 w 3650065"/>
              <a:gd name="connsiteY2" fmla="*/ 22151 h 744640"/>
              <a:gd name="connsiteX3" fmla="*/ 974599 w 3650065"/>
              <a:gd name="connsiteY3" fmla="*/ 33440 h 744640"/>
              <a:gd name="connsiteX4" fmla="*/ 1098776 w 3650065"/>
              <a:gd name="connsiteY4" fmla="*/ 56017 h 744640"/>
              <a:gd name="connsiteX5" fmla="*/ 1143932 w 3650065"/>
              <a:gd name="connsiteY5" fmla="*/ 67306 h 744640"/>
              <a:gd name="connsiteX6" fmla="*/ 1200376 w 3650065"/>
              <a:gd name="connsiteY6" fmla="*/ 78595 h 744640"/>
              <a:gd name="connsiteX7" fmla="*/ 1234243 w 3650065"/>
              <a:gd name="connsiteY7" fmla="*/ 89884 h 744640"/>
              <a:gd name="connsiteX8" fmla="*/ 1335843 w 3650065"/>
              <a:gd name="connsiteY8" fmla="*/ 101173 h 744640"/>
              <a:gd name="connsiteX9" fmla="*/ 1505176 w 3650065"/>
              <a:gd name="connsiteY9" fmla="*/ 135040 h 744640"/>
              <a:gd name="connsiteX10" fmla="*/ 1539043 w 3650065"/>
              <a:gd name="connsiteY10" fmla="*/ 146328 h 744640"/>
              <a:gd name="connsiteX11" fmla="*/ 1606776 w 3650065"/>
              <a:gd name="connsiteY11" fmla="*/ 157617 h 744640"/>
              <a:gd name="connsiteX12" fmla="*/ 1876536 w 3650065"/>
              <a:gd name="connsiteY12" fmla="*/ 187531 h 744640"/>
              <a:gd name="connsiteX13" fmla="*/ 1866421 w 3650065"/>
              <a:gd name="connsiteY13" fmla="*/ 191484 h 744640"/>
              <a:gd name="connsiteX14" fmla="*/ 2284110 w 3650065"/>
              <a:gd name="connsiteY14" fmla="*/ 225351 h 744640"/>
              <a:gd name="connsiteX15" fmla="*/ 2464732 w 3650065"/>
              <a:gd name="connsiteY15" fmla="*/ 247928 h 744640"/>
              <a:gd name="connsiteX16" fmla="*/ 2521176 w 3650065"/>
              <a:gd name="connsiteY16" fmla="*/ 259217 h 744640"/>
              <a:gd name="connsiteX17" fmla="*/ 2645354 w 3650065"/>
              <a:gd name="connsiteY17" fmla="*/ 281795 h 744640"/>
              <a:gd name="connsiteX18" fmla="*/ 2679221 w 3650065"/>
              <a:gd name="connsiteY18" fmla="*/ 293084 h 744640"/>
              <a:gd name="connsiteX19" fmla="*/ 2825976 w 3650065"/>
              <a:gd name="connsiteY19" fmla="*/ 326951 h 744640"/>
              <a:gd name="connsiteX20" fmla="*/ 2893710 w 3650065"/>
              <a:gd name="connsiteY20" fmla="*/ 349528 h 744640"/>
              <a:gd name="connsiteX21" fmla="*/ 2927576 w 3650065"/>
              <a:gd name="connsiteY21" fmla="*/ 360817 h 744640"/>
              <a:gd name="connsiteX22" fmla="*/ 2972732 w 3650065"/>
              <a:gd name="connsiteY22" fmla="*/ 372106 h 744640"/>
              <a:gd name="connsiteX23" fmla="*/ 3074332 w 3650065"/>
              <a:gd name="connsiteY23" fmla="*/ 417262 h 744640"/>
              <a:gd name="connsiteX24" fmla="*/ 3130776 w 3650065"/>
              <a:gd name="connsiteY24" fmla="*/ 451128 h 744640"/>
              <a:gd name="connsiteX25" fmla="*/ 3164643 w 3650065"/>
              <a:gd name="connsiteY25" fmla="*/ 462417 h 744640"/>
              <a:gd name="connsiteX26" fmla="*/ 3232376 w 3650065"/>
              <a:gd name="connsiteY26" fmla="*/ 496284 h 744640"/>
              <a:gd name="connsiteX27" fmla="*/ 3300110 w 3650065"/>
              <a:gd name="connsiteY27" fmla="*/ 541440 h 744640"/>
              <a:gd name="connsiteX28" fmla="*/ 3401710 w 3650065"/>
              <a:gd name="connsiteY28" fmla="*/ 597884 h 744640"/>
              <a:gd name="connsiteX29" fmla="*/ 3469443 w 3650065"/>
              <a:gd name="connsiteY29" fmla="*/ 631751 h 744640"/>
              <a:gd name="connsiteX30" fmla="*/ 3503310 w 3650065"/>
              <a:gd name="connsiteY30" fmla="*/ 654328 h 744640"/>
              <a:gd name="connsiteX31" fmla="*/ 3537176 w 3650065"/>
              <a:gd name="connsiteY31" fmla="*/ 665617 h 744640"/>
              <a:gd name="connsiteX32" fmla="*/ 3604910 w 3650065"/>
              <a:gd name="connsiteY32" fmla="*/ 710773 h 744640"/>
              <a:gd name="connsiteX33" fmla="*/ 3650065 w 3650065"/>
              <a:gd name="connsiteY33" fmla="*/ 744640 h 744640"/>
              <a:gd name="connsiteX0" fmla="*/ 0 w 3835854"/>
              <a:gd name="connsiteY0" fmla="*/ 0 h 968277"/>
              <a:gd name="connsiteX1" fmla="*/ 889454 w 3835854"/>
              <a:gd name="connsiteY1" fmla="*/ 234499 h 968277"/>
              <a:gd name="connsiteX2" fmla="*/ 968477 w 3835854"/>
              <a:gd name="connsiteY2" fmla="*/ 245788 h 968277"/>
              <a:gd name="connsiteX3" fmla="*/ 1160388 w 3835854"/>
              <a:gd name="connsiteY3" fmla="*/ 257077 h 968277"/>
              <a:gd name="connsiteX4" fmla="*/ 1284565 w 3835854"/>
              <a:gd name="connsiteY4" fmla="*/ 279654 h 968277"/>
              <a:gd name="connsiteX5" fmla="*/ 1329721 w 3835854"/>
              <a:gd name="connsiteY5" fmla="*/ 290943 h 968277"/>
              <a:gd name="connsiteX6" fmla="*/ 1386165 w 3835854"/>
              <a:gd name="connsiteY6" fmla="*/ 302232 h 968277"/>
              <a:gd name="connsiteX7" fmla="*/ 1420032 w 3835854"/>
              <a:gd name="connsiteY7" fmla="*/ 313521 h 968277"/>
              <a:gd name="connsiteX8" fmla="*/ 1521632 w 3835854"/>
              <a:gd name="connsiteY8" fmla="*/ 324810 h 968277"/>
              <a:gd name="connsiteX9" fmla="*/ 1690965 w 3835854"/>
              <a:gd name="connsiteY9" fmla="*/ 358677 h 968277"/>
              <a:gd name="connsiteX10" fmla="*/ 1724832 w 3835854"/>
              <a:gd name="connsiteY10" fmla="*/ 369965 h 968277"/>
              <a:gd name="connsiteX11" fmla="*/ 1792565 w 3835854"/>
              <a:gd name="connsiteY11" fmla="*/ 381254 h 968277"/>
              <a:gd name="connsiteX12" fmla="*/ 2062325 w 3835854"/>
              <a:gd name="connsiteY12" fmla="*/ 411168 h 968277"/>
              <a:gd name="connsiteX13" fmla="*/ 2052210 w 3835854"/>
              <a:gd name="connsiteY13" fmla="*/ 415121 h 968277"/>
              <a:gd name="connsiteX14" fmla="*/ 2469899 w 3835854"/>
              <a:gd name="connsiteY14" fmla="*/ 448988 h 968277"/>
              <a:gd name="connsiteX15" fmla="*/ 2650521 w 3835854"/>
              <a:gd name="connsiteY15" fmla="*/ 471565 h 968277"/>
              <a:gd name="connsiteX16" fmla="*/ 2706965 w 3835854"/>
              <a:gd name="connsiteY16" fmla="*/ 482854 h 968277"/>
              <a:gd name="connsiteX17" fmla="*/ 2831143 w 3835854"/>
              <a:gd name="connsiteY17" fmla="*/ 505432 h 968277"/>
              <a:gd name="connsiteX18" fmla="*/ 2865010 w 3835854"/>
              <a:gd name="connsiteY18" fmla="*/ 516721 h 968277"/>
              <a:gd name="connsiteX19" fmla="*/ 3011765 w 3835854"/>
              <a:gd name="connsiteY19" fmla="*/ 550588 h 968277"/>
              <a:gd name="connsiteX20" fmla="*/ 3079499 w 3835854"/>
              <a:gd name="connsiteY20" fmla="*/ 573165 h 968277"/>
              <a:gd name="connsiteX21" fmla="*/ 3113365 w 3835854"/>
              <a:gd name="connsiteY21" fmla="*/ 584454 h 968277"/>
              <a:gd name="connsiteX22" fmla="*/ 3158521 w 3835854"/>
              <a:gd name="connsiteY22" fmla="*/ 595743 h 968277"/>
              <a:gd name="connsiteX23" fmla="*/ 3260121 w 3835854"/>
              <a:gd name="connsiteY23" fmla="*/ 640899 h 968277"/>
              <a:gd name="connsiteX24" fmla="*/ 3316565 w 3835854"/>
              <a:gd name="connsiteY24" fmla="*/ 674765 h 968277"/>
              <a:gd name="connsiteX25" fmla="*/ 3350432 w 3835854"/>
              <a:gd name="connsiteY25" fmla="*/ 686054 h 968277"/>
              <a:gd name="connsiteX26" fmla="*/ 3418165 w 3835854"/>
              <a:gd name="connsiteY26" fmla="*/ 719921 h 968277"/>
              <a:gd name="connsiteX27" fmla="*/ 3485899 w 3835854"/>
              <a:gd name="connsiteY27" fmla="*/ 765077 h 968277"/>
              <a:gd name="connsiteX28" fmla="*/ 3587499 w 3835854"/>
              <a:gd name="connsiteY28" fmla="*/ 821521 h 968277"/>
              <a:gd name="connsiteX29" fmla="*/ 3655232 w 3835854"/>
              <a:gd name="connsiteY29" fmla="*/ 855388 h 968277"/>
              <a:gd name="connsiteX30" fmla="*/ 3689099 w 3835854"/>
              <a:gd name="connsiteY30" fmla="*/ 877965 h 968277"/>
              <a:gd name="connsiteX31" fmla="*/ 3722965 w 3835854"/>
              <a:gd name="connsiteY31" fmla="*/ 889254 h 968277"/>
              <a:gd name="connsiteX32" fmla="*/ 3790699 w 3835854"/>
              <a:gd name="connsiteY32" fmla="*/ 934410 h 968277"/>
              <a:gd name="connsiteX33" fmla="*/ 3835854 w 3835854"/>
              <a:gd name="connsiteY33" fmla="*/ 968277 h 968277"/>
              <a:gd name="connsiteX0" fmla="*/ 0 w 3835854"/>
              <a:gd name="connsiteY0" fmla="*/ 0 h 968277"/>
              <a:gd name="connsiteX1" fmla="*/ 889454 w 3835854"/>
              <a:gd name="connsiteY1" fmla="*/ 234499 h 968277"/>
              <a:gd name="connsiteX2" fmla="*/ 968477 w 3835854"/>
              <a:gd name="connsiteY2" fmla="*/ 245788 h 968277"/>
              <a:gd name="connsiteX3" fmla="*/ 1160388 w 3835854"/>
              <a:gd name="connsiteY3" fmla="*/ 257077 h 968277"/>
              <a:gd name="connsiteX4" fmla="*/ 1284565 w 3835854"/>
              <a:gd name="connsiteY4" fmla="*/ 279654 h 968277"/>
              <a:gd name="connsiteX5" fmla="*/ 1329721 w 3835854"/>
              <a:gd name="connsiteY5" fmla="*/ 290943 h 968277"/>
              <a:gd name="connsiteX6" fmla="*/ 1386165 w 3835854"/>
              <a:gd name="connsiteY6" fmla="*/ 302232 h 968277"/>
              <a:gd name="connsiteX7" fmla="*/ 1420032 w 3835854"/>
              <a:gd name="connsiteY7" fmla="*/ 313521 h 968277"/>
              <a:gd name="connsiteX8" fmla="*/ 1521632 w 3835854"/>
              <a:gd name="connsiteY8" fmla="*/ 324810 h 968277"/>
              <a:gd name="connsiteX9" fmla="*/ 750130 w 3835854"/>
              <a:gd name="connsiteY9" fmla="*/ 180017 h 968277"/>
              <a:gd name="connsiteX10" fmla="*/ 1690965 w 3835854"/>
              <a:gd name="connsiteY10" fmla="*/ 358677 h 968277"/>
              <a:gd name="connsiteX11" fmla="*/ 1724832 w 3835854"/>
              <a:gd name="connsiteY11" fmla="*/ 369965 h 968277"/>
              <a:gd name="connsiteX12" fmla="*/ 1792565 w 3835854"/>
              <a:gd name="connsiteY12" fmla="*/ 381254 h 968277"/>
              <a:gd name="connsiteX13" fmla="*/ 2062325 w 3835854"/>
              <a:gd name="connsiteY13" fmla="*/ 411168 h 968277"/>
              <a:gd name="connsiteX14" fmla="*/ 2052210 w 3835854"/>
              <a:gd name="connsiteY14" fmla="*/ 415121 h 968277"/>
              <a:gd name="connsiteX15" fmla="*/ 2469899 w 3835854"/>
              <a:gd name="connsiteY15" fmla="*/ 448988 h 968277"/>
              <a:gd name="connsiteX16" fmla="*/ 2650521 w 3835854"/>
              <a:gd name="connsiteY16" fmla="*/ 471565 h 968277"/>
              <a:gd name="connsiteX17" fmla="*/ 2706965 w 3835854"/>
              <a:gd name="connsiteY17" fmla="*/ 482854 h 968277"/>
              <a:gd name="connsiteX18" fmla="*/ 2831143 w 3835854"/>
              <a:gd name="connsiteY18" fmla="*/ 505432 h 968277"/>
              <a:gd name="connsiteX19" fmla="*/ 2865010 w 3835854"/>
              <a:gd name="connsiteY19" fmla="*/ 516721 h 968277"/>
              <a:gd name="connsiteX20" fmla="*/ 3011765 w 3835854"/>
              <a:gd name="connsiteY20" fmla="*/ 550588 h 968277"/>
              <a:gd name="connsiteX21" fmla="*/ 3079499 w 3835854"/>
              <a:gd name="connsiteY21" fmla="*/ 573165 h 968277"/>
              <a:gd name="connsiteX22" fmla="*/ 3113365 w 3835854"/>
              <a:gd name="connsiteY22" fmla="*/ 584454 h 968277"/>
              <a:gd name="connsiteX23" fmla="*/ 3158521 w 3835854"/>
              <a:gd name="connsiteY23" fmla="*/ 595743 h 968277"/>
              <a:gd name="connsiteX24" fmla="*/ 3260121 w 3835854"/>
              <a:gd name="connsiteY24" fmla="*/ 640899 h 968277"/>
              <a:gd name="connsiteX25" fmla="*/ 3316565 w 3835854"/>
              <a:gd name="connsiteY25" fmla="*/ 674765 h 968277"/>
              <a:gd name="connsiteX26" fmla="*/ 3350432 w 3835854"/>
              <a:gd name="connsiteY26" fmla="*/ 686054 h 968277"/>
              <a:gd name="connsiteX27" fmla="*/ 3418165 w 3835854"/>
              <a:gd name="connsiteY27" fmla="*/ 719921 h 968277"/>
              <a:gd name="connsiteX28" fmla="*/ 3485899 w 3835854"/>
              <a:gd name="connsiteY28" fmla="*/ 765077 h 968277"/>
              <a:gd name="connsiteX29" fmla="*/ 3587499 w 3835854"/>
              <a:gd name="connsiteY29" fmla="*/ 821521 h 968277"/>
              <a:gd name="connsiteX30" fmla="*/ 3655232 w 3835854"/>
              <a:gd name="connsiteY30" fmla="*/ 855388 h 968277"/>
              <a:gd name="connsiteX31" fmla="*/ 3689099 w 3835854"/>
              <a:gd name="connsiteY31" fmla="*/ 877965 h 968277"/>
              <a:gd name="connsiteX32" fmla="*/ 3722965 w 3835854"/>
              <a:gd name="connsiteY32" fmla="*/ 889254 h 968277"/>
              <a:gd name="connsiteX33" fmla="*/ 3790699 w 3835854"/>
              <a:gd name="connsiteY33" fmla="*/ 934410 h 968277"/>
              <a:gd name="connsiteX34" fmla="*/ 3835854 w 3835854"/>
              <a:gd name="connsiteY34" fmla="*/ 968277 h 96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35854" h="968277">
                <a:moveTo>
                  <a:pt x="0" y="0"/>
                </a:moveTo>
                <a:cubicBezTo>
                  <a:pt x="123257" y="3735"/>
                  <a:pt x="737385" y="223637"/>
                  <a:pt x="889454" y="234499"/>
                </a:cubicBezTo>
                <a:cubicBezTo>
                  <a:pt x="915995" y="236395"/>
                  <a:pt x="941960" y="243578"/>
                  <a:pt x="968477" y="245788"/>
                </a:cubicBezTo>
                <a:cubicBezTo>
                  <a:pt x="1032337" y="251110"/>
                  <a:pt x="1096418" y="253314"/>
                  <a:pt x="1160388" y="257077"/>
                </a:cubicBezTo>
                <a:cubicBezTo>
                  <a:pt x="1262812" y="282681"/>
                  <a:pt x="1136238" y="252685"/>
                  <a:pt x="1284565" y="279654"/>
                </a:cubicBezTo>
                <a:cubicBezTo>
                  <a:pt x="1299830" y="282429"/>
                  <a:pt x="1314575" y="287577"/>
                  <a:pt x="1329721" y="290943"/>
                </a:cubicBezTo>
                <a:cubicBezTo>
                  <a:pt x="1348451" y="295105"/>
                  <a:pt x="1367551" y="297578"/>
                  <a:pt x="1386165" y="302232"/>
                </a:cubicBezTo>
                <a:cubicBezTo>
                  <a:pt x="1397709" y="305118"/>
                  <a:pt x="1408294" y="311565"/>
                  <a:pt x="1420032" y="313521"/>
                </a:cubicBezTo>
                <a:cubicBezTo>
                  <a:pt x="1453643" y="319123"/>
                  <a:pt x="1487765" y="321047"/>
                  <a:pt x="1521632" y="324810"/>
                </a:cubicBezTo>
                <a:lnTo>
                  <a:pt x="750130" y="180017"/>
                </a:lnTo>
                <a:cubicBezTo>
                  <a:pt x="778352" y="185662"/>
                  <a:pt x="1663145" y="353417"/>
                  <a:pt x="1690965" y="358677"/>
                </a:cubicBezTo>
                <a:cubicBezTo>
                  <a:pt x="1702254" y="362440"/>
                  <a:pt x="1713216" y="367384"/>
                  <a:pt x="1724832" y="369965"/>
                </a:cubicBezTo>
                <a:cubicBezTo>
                  <a:pt x="1747176" y="374930"/>
                  <a:pt x="1769906" y="378017"/>
                  <a:pt x="1792565" y="381254"/>
                </a:cubicBezTo>
                <a:cubicBezTo>
                  <a:pt x="1957663" y="404840"/>
                  <a:pt x="1884551" y="387465"/>
                  <a:pt x="2062325" y="411168"/>
                </a:cubicBezTo>
                <a:cubicBezTo>
                  <a:pt x="2085013" y="414193"/>
                  <a:pt x="2029451" y="412683"/>
                  <a:pt x="2052210" y="415121"/>
                </a:cubicBezTo>
                <a:cubicBezTo>
                  <a:pt x="2234701" y="434674"/>
                  <a:pt x="2300785" y="437714"/>
                  <a:pt x="2469899" y="448988"/>
                </a:cubicBezTo>
                <a:cubicBezTo>
                  <a:pt x="2597166" y="474442"/>
                  <a:pt x="2442105" y="445514"/>
                  <a:pt x="2650521" y="471565"/>
                </a:cubicBezTo>
                <a:cubicBezTo>
                  <a:pt x="2669560" y="473945"/>
                  <a:pt x="2688087" y="479422"/>
                  <a:pt x="2706965" y="482854"/>
                </a:cubicBezTo>
                <a:cubicBezTo>
                  <a:pt x="2743873" y="489565"/>
                  <a:pt x="2793960" y="496136"/>
                  <a:pt x="2831143" y="505432"/>
                </a:cubicBezTo>
                <a:cubicBezTo>
                  <a:pt x="2842687" y="508318"/>
                  <a:pt x="2853466" y="513835"/>
                  <a:pt x="2865010" y="516721"/>
                </a:cubicBezTo>
                <a:cubicBezTo>
                  <a:pt x="2936661" y="534634"/>
                  <a:pt x="2927454" y="522486"/>
                  <a:pt x="3011765" y="550588"/>
                </a:cubicBezTo>
                <a:lnTo>
                  <a:pt x="3079499" y="573165"/>
                </a:lnTo>
                <a:cubicBezTo>
                  <a:pt x="3090788" y="576928"/>
                  <a:pt x="3101821" y="581568"/>
                  <a:pt x="3113365" y="584454"/>
                </a:cubicBezTo>
                <a:cubicBezTo>
                  <a:pt x="3128417" y="588217"/>
                  <a:pt x="3143802" y="590837"/>
                  <a:pt x="3158521" y="595743"/>
                </a:cubicBezTo>
                <a:cubicBezTo>
                  <a:pt x="3189918" y="606209"/>
                  <a:pt x="3230617" y="624508"/>
                  <a:pt x="3260121" y="640899"/>
                </a:cubicBezTo>
                <a:cubicBezTo>
                  <a:pt x="3279301" y="651555"/>
                  <a:pt x="3296940" y="664953"/>
                  <a:pt x="3316565" y="674765"/>
                </a:cubicBezTo>
                <a:cubicBezTo>
                  <a:pt x="3327208" y="680087"/>
                  <a:pt x="3339789" y="680732"/>
                  <a:pt x="3350432" y="686054"/>
                </a:cubicBezTo>
                <a:cubicBezTo>
                  <a:pt x="3437970" y="729823"/>
                  <a:pt x="3333039" y="691545"/>
                  <a:pt x="3418165" y="719921"/>
                </a:cubicBezTo>
                <a:cubicBezTo>
                  <a:pt x="3493324" y="795080"/>
                  <a:pt x="3412381" y="724234"/>
                  <a:pt x="3485899" y="765077"/>
                </a:cubicBezTo>
                <a:cubicBezTo>
                  <a:pt x="3602351" y="829772"/>
                  <a:pt x="3510867" y="795977"/>
                  <a:pt x="3587499" y="821521"/>
                </a:cubicBezTo>
                <a:cubicBezTo>
                  <a:pt x="3684539" y="886216"/>
                  <a:pt x="3561769" y="808658"/>
                  <a:pt x="3655232" y="855388"/>
                </a:cubicBezTo>
                <a:cubicBezTo>
                  <a:pt x="3667367" y="861455"/>
                  <a:pt x="3676964" y="871897"/>
                  <a:pt x="3689099" y="877965"/>
                </a:cubicBezTo>
                <a:cubicBezTo>
                  <a:pt x="3699742" y="883286"/>
                  <a:pt x="3712563" y="883475"/>
                  <a:pt x="3722965" y="889254"/>
                </a:cubicBezTo>
                <a:cubicBezTo>
                  <a:pt x="3746686" y="902432"/>
                  <a:pt x="3764956" y="925829"/>
                  <a:pt x="3790699" y="934410"/>
                </a:cubicBezTo>
                <a:cubicBezTo>
                  <a:pt x="3832548" y="948360"/>
                  <a:pt x="3819243" y="935056"/>
                  <a:pt x="3835854" y="968277"/>
                </a:cubicBezTo>
              </a:path>
            </a:pathLst>
          </a:custGeom>
          <a:ln w="254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№1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4243737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 bwMode="auto">
          <a:xfrm>
            <a:off x="2201333" y="2438400"/>
            <a:ext cx="3556000" cy="756356"/>
          </a:xfrm>
          <a:custGeom>
            <a:avLst/>
            <a:gdLst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2190045 w 3556000"/>
              <a:gd name="connsiteY14" fmla="*/ 237067 h 756356"/>
              <a:gd name="connsiteX15" fmla="*/ 2370667 w 3556000"/>
              <a:gd name="connsiteY15" fmla="*/ 259644 h 756356"/>
              <a:gd name="connsiteX16" fmla="*/ 2427111 w 3556000"/>
              <a:gd name="connsiteY16" fmla="*/ 270933 h 756356"/>
              <a:gd name="connsiteX17" fmla="*/ 2551289 w 3556000"/>
              <a:gd name="connsiteY17" fmla="*/ 293511 h 756356"/>
              <a:gd name="connsiteX18" fmla="*/ 2585156 w 3556000"/>
              <a:gd name="connsiteY18" fmla="*/ 304800 h 756356"/>
              <a:gd name="connsiteX19" fmla="*/ 2731911 w 3556000"/>
              <a:gd name="connsiteY19" fmla="*/ 338667 h 756356"/>
              <a:gd name="connsiteX20" fmla="*/ 2799645 w 3556000"/>
              <a:gd name="connsiteY20" fmla="*/ 361244 h 756356"/>
              <a:gd name="connsiteX21" fmla="*/ 2833511 w 3556000"/>
              <a:gd name="connsiteY21" fmla="*/ 372533 h 756356"/>
              <a:gd name="connsiteX22" fmla="*/ 2878667 w 3556000"/>
              <a:gd name="connsiteY22" fmla="*/ 383822 h 756356"/>
              <a:gd name="connsiteX23" fmla="*/ 2980267 w 3556000"/>
              <a:gd name="connsiteY23" fmla="*/ 428978 h 756356"/>
              <a:gd name="connsiteX24" fmla="*/ 3036711 w 3556000"/>
              <a:gd name="connsiteY24" fmla="*/ 462844 h 756356"/>
              <a:gd name="connsiteX25" fmla="*/ 3070578 w 3556000"/>
              <a:gd name="connsiteY25" fmla="*/ 474133 h 756356"/>
              <a:gd name="connsiteX26" fmla="*/ 3138311 w 3556000"/>
              <a:gd name="connsiteY26" fmla="*/ 508000 h 756356"/>
              <a:gd name="connsiteX27" fmla="*/ 3206045 w 3556000"/>
              <a:gd name="connsiteY27" fmla="*/ 553156 h 756356"/>
              <a:gd name="connsiteX28" fmla="*/ 3307645 w 3556000"/>
              <a:gd name="connsiteY28" fmla="*/ 609600 h 756356"/>
              <a:gd name="connsiteX29" fmla="*/ 3375378 w 3556000"/>
              <a:gd name="connsiteY29" fmla="*/ 643467 h 756356"/>
              <a:gd name="connsiteX30" fmla="*/ 3409245 w 3556000"/>
              <a:gd name="connsiteY30" fmla="*/ 666044 h 756356"/>
              <a:gd name="connsiteX31" fmla="*/ 3443111 w 3556000"/>
              <a:gd name="connsiteY31" fmla="*/ 677333 h 756356"/>
              <a:gd name="connsiteX32" fmla="*/ 3510845 w 3556000"/>
              <a:gd name="connsiteY32" fmla="*/ 722489 h 756356"/>
              <a:gd name="connsiteX33" fmla="*/ 3556000 w 3556000"/>
              <a:gd name="connsiteY33" fmla="*/ 756356 h 75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56000" h="756356">
                <a:moveTo>
                  <a:pt x="0" y="0"/>
                </a:moveTo>
                <a:cubicBezTo>
                  <a:pt x="123257" y="3735"/>
                  <a:pt x="457531" y="11716"/>
                  <a:pt x="609600" y="22578"/>
                </a:cubicBezTo>
                <a:cubicBezTo>
                  <a:pt x="636141" y="24474"/>
                  <a:pt x="662106" y="31657"/>
                  <a:pt x="688623" y="33867"/>
                </a:cubicBezTo>
                <a:cubicBezTo>
                  <a:pt x="752483" y="39189"/>
                  <a:pt x="816564" y="41393"/>
                  <a:pt x="880534" y="45156"/>
                </a:cubicBezTo>
                <a:cubicBezTo>
                  <a:pt x="982958" y="70760"/>
                  <a:pt x="856384" y="40764"/>
                  <a:pt x="1004711" y="67733"/>
                </a:cubicBezTo>
                <a:cubicBezTo>
                  <a:pt x="1019976" y="70508"/>
                  <a:pt x="1034721" y="75656"/>
                  <a:pt x="1049867" y="79022"/>
                </a:cubicBezTo>
                <a:cubicBezTo>
                  <a:pt x="1068597" y="83184"/>
                  <a:pt x="1087697" y="85657"/>
                  <a:pt x="1106311" y="90311"/>
                </a:cubicBezTo>
                <a:cubicBezTo>
                  <a:pt x="1117855" y="93197"/>
                  <a:pt x="1128440" y="99644"/>
                  <a:pt x="1140178" y="101600"/>
                </a:cubicBezTo>
                <a:cubicBezTo>
                  <a:pt x="1173789" y="107202"/>
                  <a:pt x="1207911" y="109126"/>
                  <a:pt x="1241778" y="112889"/>
                </a:cubicBezTo>
                <a:cubicBezTo>
                  <a:pt x="1341837" y="146243"/>
                  <a:pt x="1285858" y="132839"/>
                  <a:pt x="1411111" y="146756"/>
                </a:cubicBezTo>
                <a:cubicBezTo>
                  <a:pt x="1422400" y="150519"/>
                  <a:pt x="1433362" y="155463"/>
                  <a:pt x="1444978" y="158044"/>
                </a:cubicBezTo>
                <a:cubicBezTo>
                  <a:pt x="1467322" y="163009"/>
                  <a:pt x="1490052" y="166096"/>
                  <a:pt x="1512711" y="169333"/>
                </a:cubicBezTo>
                <a:cubicBezTo>
                  <a:pt x="1677809" y="192919"/>
                  <a:pt x="1526849" y="168208"/>
                  <a:pt x="1704623" y="191911"/>
                </a:cubicBezTo>
                <a:cubicBezTo>
                  <a:pt x="1727311" y="194936"/>
                  <a:pt x="1749597" y="200762"/>
                  <a:pt x="1772356" y="203200"/>
                </a:cubicBezTo>
                <a:cubicBezTo>
                  <a:pt x="1954847" y="222753"/>
                  <a:pt x="2020931" y="225793"/>
                  <a:pt x="2190045" y="237067"/>
                </a:cubicBezTo>
                <a:cubicBezTo>
                  <a:pt x="2317312" y="262521"/>
                  <a:pt x="2162251" y="233593"/>
                  <a:pt x="2370667" y="259644"/>
                </a:cubicBezTo>
                <a:cubicBezTo>
                  <a:pt x="2389706" y="262024"/>
                  <a:pt x="2408233" y="267501"/>
                  <a:pt x="2427111" y="270933"/>
                </a:cubicBezTo>
                <a:cubicBezTo>
                  <a:pt x="2464019" y="277644"/>
                  <a:pt x="2514106" y="284215"/>
                  <a:pt x="2551289" y="293511"/>
                </a:cubicBezTo>
                <a:cubicBezTo>
                  <a:pt x="2562833" y="296397"/>
                  <a:pt x="2573612" y="301914"/>
                  <a:pt x="2585156" y="304800"/>
                </a:cubicBezTo>
                <a:cubicBezTo>
                  <a:pt x="2656807" y="322713"/>
                  <a:pt x="2647600" y="310565"/>
                  <a:pt x="2731911" y="338667"/>
                </a:cubicBezTo>
                <a:lnTo>
                  <a:pt x="2799645" y="361244"/>
                </a:lnTo>
                <a:cubicBezTo>
                  <a:pt x="2810934" y="365007"/>
                  <a:pt x="2821967" y="369647"/>
                  <a:pt x="2833511" y="372533"/>
                </a:cubicBezTo>
                <a:cubicBezTo>
                  <a:pt x="2848563" y="376296"/>
                  <a:pt x="2863948" y="378916"/>
                  <a:pt x="2878667" y="383822"/>
                </a:cubicBezTo>
                <a:cubicBezTo>
                  <a:pt x="2910064" y="394288"/>
                  <a:pt x="2950763" y="412587"/>
                  <a:pt x="2980267" y="428978"/>
                </a:cubicBezTo>
                <a:cubicBezTo>
                  <a:pt x="2999447" y="439634"/>
                  <a:pt x="3017086" y="453032"/>
                  <a:pt x="3036711" y="462844"/>
                </a:cubicBezTo>
                <a:cubicBezTo>
                  <a:pt x="3047354" y="468166"/>
                  <a:pt x="3059935" y="468811"/>
                  <a:pt x="3070578" y="474133"/>
                </a:cubicBezTo>
                <a:cubicBezTo>
                  <a:pt x="3158116" y="517902"/>
                  <a:pt x="3053185" y="479624"/>
                  <a:pt x="3138311" y="508000"/>
                </a:cubicBezTo>
                <a:cubicBezTo>
                  <a:pt x="3213470" y="583159"/>
                  <a:pt x="3132527" y="512313"/>
                  <a:pt x="3206045" y="553156"/>
                </a:cubicBezTo>
                <a:cubicBezTo>
                  <a:pt x="3322497" y="617851"/>
                  <a:pt x="3231013" y="584056"/>
                  <a:pt x="3307645" y="609600"/>
                </a:cubicBezTo>
                <a:cubicBezTo>
                  <a:pt x="3404685" y="674295"/>
                  <a:pt x="3281915" y="596737"/>
                  <a:pt x="3375378" y="643467"/>
                </a:cubicBezTo>
                <a:cubicBezTo>
                  <a:pt x="3387513" y="649534"/>
                  <a:pt x="3397110" y="659976"/>
                  <a:pt x="3409245" y="666044"/>
                </a:cubicBezTo>
                <a:cubicBezTo>
                  <a:pt x="3419888" y="671365"/>
                  <a:pt x="3432709" y="671554"/>
                  <a:pt x="3443111" y="677333"/>
                </a:cubicBezTo>
                <a:cubicBezTo>
                  <a:pt x="3466832" y="690511"/>
                  <a:pt x="3485102" y="713908"/>
                  <a:pt x="3510845" y="722489"/>
                </a:cubicBezTo>
                <a:cubicBezTo>
                  <a:pt x="3552694" y="736439"/>
                  <a:pt x="3539389" y="723135"/>
                  <a:pt x="3556000" y="756356"/>
                </a:cubicBezTo>
              </a:path>
            </a:pathLst>
          </a:custGeom>
          <a:ln w="254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Полилиния 3"/>
          <p:cNvSpPr/>
          <p:nvPr/>
        </p:nvSpPr>
        <p:spPr bwMode="auto">
          <a:xfrm rot="589241" flipV="1">
            <a:off x="1388195" y="3393759"/>
            <a:ext cx="5944392" cy="1200315"/>
          </a:xfrm>
          <a:custGeom>
            <a:avLst/>
            <a:gdLst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2190045 w 3556000"/>
              <a:gd name="connsiteY14" fmla="*/ 237067 h 756356"/>
              <a:gd name="connsiteX15" fmla="*/ 2370667 w 3556000"/>
              <a:gd name="connsiteY15" fmla="*/ 259644 h 756356"/>
              <a:gd name="connsiteX16" fmla="*/ 2427111 w 3556000"/>
              <a:gd name="connsiteY16" fmla="*/ 270933 h 756356"/>
              <a:gd name="connsiteX17" fmla="*/ 2551289 w 3556000"/>
              <a:gd name="connsiteY17" fmla="*/ 293511 h 756356"/>
              <a:gd name="connsiteX18" fmla="*/ 2585156 w 3556000"/>
              <a:gd name="connsiteY18" fmla="*/ 304800 h 756356"/>
              <a:gd name="connsiteX19" fmla="*/ 2731911 w 3556000"/>
              <a:gd name="connsiteY19" fmla="*/ 338667 h 756356"/>
              <a:gd name="connsiteX20" fmla="*/ 2799645 w 3556000"/>
              <a:gd name="connsiteY20" fmla="*/ 361244 h 756356"/>
              <a:gd name="connsiteX21" fmla="*/ 2833511 w 3556000"/>
              <a:gd name="connsiteY21" fmla="*/ 372533 h 756356"/>
              <a:gd name="connsiteX22" fmla="*/ 2878667 w 3556000"/>
              <a:gd name="connsiteY22" fmla="*/ 383822 h 756356"/>
              <a:gd name="connsiteX23" fmla="*/ 2980267 w 3556000"/>
              <a:gd name="connsiteY23" fmla="*/ 428978 h 756356"/>
              <a:gd name="connsiteX24" fmla="*/ 3036711 w 3556000"/>
              <a:gd name="connsiteY24" fmla="*/ 462844 h 756356"/>
              <a:gd name="connsiteX25" fmla="*/ 3070578 w 3556000"/>
              <a:gd name="connsiteY25" fmla="*/ 474133 h 756356"/>
              <a:gd name="connsiteX26" fmla="*/ 3138311 w 3556000"/>
              <a:gd name="connsiteY26" fmla="*/ 508000 h 756356"/>
              <a:gd name="connsiteX27" fmla="*/ 3206045 w 3556000"/>
              <a:gd name="connsiteY27" fmla="*/ 553156 h 756356"/>
              <a:gd name="connsiteX28" fmla="*/ 3307645 w 3556000"/>
              <a:gd name="connsiteY28" fmla="*/ 609600 h 756356"/>
              <a:gd name="connsiteX29" fmla="*/ 3375378 w 3556000"/>
              <a:gd name="connsiteY29" fmla="*/ 643467 h 756356"/>
              <a:gd name="connsiteX30" fmla="*/ 3409245 w 3556000"/>
              <a:gd name="connsiteY30" fmla="*/ 666044 h 756356"/>
              <a:gd name="connsiteX31" fmla="*/ 3443111 w 3556000"/>
              <a:gd name="connsiteY31" fmla="*/ 677333 h 756356"/>
              <a:gd name="connsiteX32" fmla="*/ 3510845 w 3556000"/>
              <a:gd name="connsiteY32" fmla="*/ 722489 h 756356"/>
              <a:gd name="connsiteX33" fmla="*/ 3556000 w 3556000"/>
              <a:gd name="connsiteY33" fmla="*/ 756356 h 756356"/>
              <a:gd name="connsiteX0" fmla="*/ 0 w 3650065"/>
              <a:gd name="connsiteY0" fmla="*/ 177485 h 744640"/>
              <a:gd name="connsiteX1" fmla="*/ 703665 w 3650065"/>
              <a:gd name="connsiteY1" fmla="*/ 10862 h 744640"/>
              <a:gd name="connsiteX2" fmla="*/ 782688 w 3650065"/>
              <a:gd name="connsiteY2" fmla="*/ 22151 h 744640"/>
              <a:gd name="connsiteX3" fmla="*/ 974599 w 3650065"/>
              <a:gd name="connsiteY3" fmla="*/ 33440 h 744640"/>
              <a:gd name="connsiteX4" fmla="*/ 1098776 w 3650065"/>
              <a:gd name="connsiteY4" fmla="*/ 56017 h 744640"/>
              <a:gd name="connsiteX5" fmla="*/ 1143932 w 3650065"/>
              <a:gd name="connsiteY5" fmla="*/ 67306 h 744640"/>
              <a:gd name="connsiteX6" fmla="*/ 1200376 w 3650065"/>
              <a:gd name="connsiteY6" fmla="*/ 78595 h 744640"/>
              <a:gd name="connsiteX7" fmla="*/ 1234243 w 3650065"/>
              <a:gd name="connsiteY7" fmla="*/ 89884 h 744640"/>
              <a:gd name="connsiteX8" fmla="*/ 1335843 w 3650065"/>
              <a:gd name="connsiteY8" fmla="*/ 101173 h 744640"/>
              <a:gd name="connsiteX9" fmla="*/ 1505176 w 3650065"/>
              <a:gd name="connsiteY9" fmla="*/ 135040 h 744640"/>
              <a:gd name="connsiteX10" fmla="*/ 1539043 w 3650065"/>
              <a:gd name="connsiteY10" fmla="*/ 146328 h 744640"/>
              <a:gd name="connsiteX11" fmla="*/ 1606776 w 3650065"/>
              <a:gd name="connsiteY11" fmla="*/ 157617 h 744640"/>
              <a:gd name="connsiteX12" fmla="*/ 1798688 w 3650065"/>
              <a:gd name="connsiteY12" fmla="*/ 180195 h 744640"/>
              <a:gd name="connsiteX13" fmla="*/ 1866421 w 3650065"/>
              <a:gd name="connsiteY13" fmla="*/ 191484 h 744640"/>
              <a:gd name="connsiteX14" fmla="*/ 2284110 w 3650065"/>
              <a:gd name="connsiteY14" fmla="*/ 225351 h 744640"/>
              <a:gd name="connsiteX15" fmla="*/ 2464732 w 3650065"/>
              <a:gd name="connsiteY15" fmla="*/ 247928 h 744640"/>
              <a:gd name="connsiteX16" fmla="*/ 2521176 w 3650065"/>
              <a:gd name="connsiteY16" fmla="*/ 259217 h 744640"/>
              <a:gd name="connsiteX17" fmla="*/ 2645354 w 3650065"/>
              <a:gd name="connsiteY17" fmla="*/ 281795 h 744640"/>
              <a:gd name="connsiteX18" fmla="*/ 2679221 w 3650065"/>
              <a:gd name="connsiteY18" fmla="*/ 293084 h 744640"/>
              <a:gd name="connsiteX19" fmla="*/ 2825976 w 3650065"/>
              <a:gd name="connsiteY19" fmla="*/ 326951 h 744640"/>
              <a:gd name="connsiteX20" fmla="*/ 2893710 w 3650065"/>
              <a:gd name="connsiteY20" fmla="*/ 349528 h 744640"/>
              <a:gd name="connsiteX21" fmla="*/ 2927576 w 3650065"/>
              <a:gd name="connsiteY21" fmla="*/ 360817 h 744640"/>
              <a:gd name="connsiteX22" fmla="*/ 2972732 w 3650065"/>
              <a:gd name="connsiteY22" fmla="*/ 372106 h 744640"/>
              <a:gd name="connsiteX23" fmla="*/ 3074332 w 3650065"/>
              <a:gd name="connsiteY23" fmla="*/ 417262 h 744640"/>
              <a:gd name="connsiteX24" fmla="*/ 3130776 w 3650065"/>
              <a:gd name="connsiteY24" fmla="*/ 451128 h 744640"/>
              <a:gd name="connsiteX25" fmla="*/ 3164643 w 3650065"/>
              <a:gd name="connsiteY25" fmla="*/ 462417 h 744640"/>
              <a:gd name="connsiteX26" fmla="*/ 3232376 w 3650065"/>
              <a:gd name="connsiteY26" fmla="*/ 496284 h 744640"/>
              <a:gd name="connsiteX27" fmla="*/ 3300110 w 3650065"/>
              <a:gd name="connsiteY27" fmla="*/ 541440 h 744640"/>
              <a:gd name="connsiteX28" fmla="*/ 3401710 w 3650065"/>
              <a:gd name="connsiteY28" fmla="*/ 597884 h 744640"/>
              <a:gd name="connsiteX29" fmla="*/ 3469443 w 3650065"/>
              <a:gd name="connsiteY29" fmla="*/ 631751 h 744640"/>
              <a:gd name="connsiteX30" fmla="*/ 3503310 w 3650065"/>
              <a:gd name="connsiteY30" fmla="*/ 654328 h 744640"/>
              <a:gd name="connsiteX31" fmla="*/ 3537176 w 3650065"/>
              <a:gd name="connsiteY31" fmla="*/ 665617 h 744640"/>
              <a:gd name="connsiteX32" fmla="*/ 3604910 w 3650065"/>
              <a:gd name="connsiteY32" fmla="*/ 710773 h 744640"/>
              <a:gd name="connsiteX33" fmla="*/ 3650065 w 3650065"/>
              <a:gd name="connsiteY33" fmla="*/ 744640 h 744640"/>
              <a:gd name="connsiteX0" fmla="*/ 0 w 3650065"/>
              <a:gd name="connsiteY0" fmla="*/ 177485 h 744640"/>
              <a:gd name="connsiteX1" fmla="*/ 703665 w 3650065"/>
              <a:gd name="connsiteY1" fmla="*/ 10862 h 744640"/>
              <a:gd name="connsiteX2" fmla="*/ 782688 w 3650065"/>
              <a:gd name="connsiteY2" fmla="*/ 22151 h 744640"/>
              <a:gd name="connsiteX3" fmla="*/ 974599 w 3650065"/>
              <a:gd name="connsiteY3" fmla="*/ 33440 h 744640"/>
              <a:gd name="connsiteX4" fmla="*/ 1098776 w 3650065"/>
              <a:gd name="connsiteY4" fmla="*/ 56017 h 744640"/>
              <a:gd name="connsiteX5" fmla="*/ 1143932 w 3650065"/>
              <a:gd name="connsiteY5" fmla="*/ 67306 h 744640"/>
              <a:gd name="connsiteX6" fmla="*/ 1200376 w 3650065"/>
              <a:gd name="connsiteY6" fmla="*/ 78595 h 744640"/>
              <a:gd name="connsiteX7" fmla="*/ 1234243 w 3650065"/>
              <a:gd name="connsiteY7" fmla="*/ 89884 h 744640"/>
              <a:gd name="connsiteX8" fmla="*/ 1335843 w 3650065"/>
              <a:gd name="connsiteY8" fmla="*/ 101173 h 744640"/>
              <a:gd name="connsiteX9" fmla="*/ 1505176 w 3650065"/>
              <a:gd name="connsiteY9" fmla="*/ 135040 h 744640"/>
              <a:gd name="connsiteX10" fmla="*/ 1539043 w 3650065"/>
              <a:gd name="connsiteY10" fmla="*/ 146328 h 744640"/>
              <a:gd name="connsiteX11" fmla="*/ 1606776 w 3650065"/>
              <a:gd name="connsiteY11" fmla="*/ 157617 h 744640"/>
              <a:gd name="connsiteX12" fmla="*/ 1876536 w 3650065"/>
              <a:gd name="connsiteY12" fmla="*/ 187531 h 744640"/>
              <a:gd name="connsiteX13" fmla="*/ 1866421 w 3650065"/>
              <a:gd name="connsiteY13" fmla="*/ 191484 h 744640"/>
              <a:gd name="connsiteX14" fmla="*/ 2284110 w 3650065"/>
              <a:gd name="connsiteY14" fmla="*/ 225351 h 744640"/>
              <a:gd name="connsiteX15" fmla="*/ 2464732 w 3650065"/>
              <a:gd name="connsiteY15" fmla="*/ 247928 h 744640"/>
              <a:gd name="connsiteX16" fmla="*/ 2521176 w 3650065"/>
              <a:gd name="connsiteY16" fmla="*/ 259217 h 744640"/>
              <a:gd name="connsiteX17" fmla="*/ 2645354 w 3650065"/>
              <a:gd name="connsiteY17" fmla="*/ 281795 h 744640"/>
              <a:gd name="connsiteX18" fmla="*/ 2679221 w 3650065"/>
              <a:gd name="connsiteY18" fmla="*/ 293084 h 744640"/>
              <a:gd name="connsiteX19" fmla="*/ 2825976 w 3650065"/>
              <a:gd name="connsiteY19" fmla="*/ 326951 h 744640"/>
              <a:gd name="connsiteX20" fmla="*/ 2893710 w 3650065"/>
              <a:gd name="connsiteY20" fmla="*/ 349528 h 744640"/>
              <a:gd name="connsiteX21" fmla="*/ 2927576 w 3650065"/>
              <a:gd name="connsiteY21" fmla="*/ 360817 h 744640"/>
              <a:gd name="connsiteX22" fmla="*/ 2972732 w 3650065"/>
              <a:gd name="connsiteY22" fmla="*/ 372106 h 744640"/>
              <a:gd name="connsiteX23" fmla="*/ 3074332 w 3650065"/>
              <a:gd name="connsiteY23" fmla="*/ 417262 h 744640"/>
              <a:gd name="connsiteX24" fmla="*/ 3130776 w 3650065"/>
              <a:gd name="connsiteY24" fmla="*/ 451128 h 744640"/>
              <a:gd name="connsiteX25" fmla="*/ 3164643 w 3650065"/>
              <a:gd name="connsiteY25" fmla="*/ 462417 h 744640"/>
              <a:gd name="connsiteX26" fmla="*/ 3232376 w 3650065"/>
              <a:gd name="connsiteY26" fmla="*/ 496284 h 744640"/>
              <a:gd name="connsiteX27" fmla="*/ 3300110 w 3650065"/>
              <a:gd name="connsiteY27" fmla="*/ 541440 h 744640"/>
              <a:gd name="connsiteX28" fmla="*/ 3401710 w 3650065"/>
              <a:gd name="connsiteY28" fmla="*/ 597884 h 744640"/>
              <a:gd name="connsiteX29" fmla="*/ 3469443 w 3650065"/>
              <a:gd name="connsiteY29" fmla="*/ 631751 h 744640"/>
              <a:gd name="connsiteX30" fmla="*/ 3503310 w 3650065"/>
              <a:gd name="connsiteY30" fmla="*/ 654328 h 744640"/>
              <a:gd name="connsiteX31" fmla="*/ 3537176 w 3650065"/>
              <a:gd name="connsiteY31" fmla="*/ 665617 h 744640"/>
              <a:gd name="connsiteX32" fmla="*/ 3604910 w 3650065"/>
              <a:gd name="connsiteY32" fmla="*/ 710773 h 744640"/>
              <a:gd name="connsiteX33" fmla="*/ 3650065 w 3650065"/>
              <a:gd name="connsiteY33" fmla="*/ 744640 h 7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50065" h="744640">
                <a:moveTo>
                  <a:pt x="0" y="177485"/>
                </a:moveTo>
                <a:cubicBezTo>
                  <a:pt x="123257" y="181220"/>
                  <a:pt x="551596" y="0"/>
                  <a:pt x="703665" y="10862"/>
                </a:cubicBezTo>
                <a:cubicBezTo>
                  <a:pt x="730206" y="12758"/>
                  <a:pt x="756171" y="19941"/>
                  <a:pt x="782688" y="22151"/>
                </a:cubicBezTo>
                <a:cubicBezTo>
                  <a:pt x="846548" y="27473"/>
                  <a:pt x="910629" y="29677"/>
                  <a:pt x="974599" y="33440"/>
                </a:cubicBezTo>
                <a:cubicBezTo>
                  <a:pt x="1077023" y="59044"/>
                  <a:pt x="950449" y="29048"/>
                  <a:pt x="1098776" y="56017"/>
                </a:cubicBezTo>
                <a:cubicBezTo>
                  <a:pt x="1114041" y="58792"/>
                  <a:pt x="1128786" y="63940"/>
                  <a:pt x="1143932" y="67306"/>
                </a:cubicBezTo>
                <a:cubicBezTo>
                  <a:pt x="1162662" y="71468"/>
                  <a:pt x="1181762" y="73941"/>
                  <a:pt x="1200376" y="78595"/>
                </a:cubicBezTo>
                <a:cubicBezTo>
                  <a:pt x="1211920" y="81481"/>
                  <a:pt x="1222505" y="87928"/>
                  <a:pt x="1234243" y="89884"/>
                </a:cubicBezTo>
                <a:cubicBezTo>
                  <a:pt x="1267854" y="95486"/>
                  <a:pt x="1301976" y="97410"/>
                  <a:pt x="1335843" y="101173"/>
                </a:cubicBezTo>
                <a:cubicBezTo>
                  <a:pt x="1435902" y="134527"/>
                  <a:pt x="1379923" y="121123"/>
                  <a:pt x="1505176" y="135040"/>
                </a:cubicBezTo>
                <a:cubicBezTo>
                  <a:pt x="1516465" y="138803"/>
                  <a:pt x="1527427" y="143747"/>
                  <a:pt x="1539043" y="146328"/>
                </a:cubicBezTo>
                <a:cubicBezTo>
                  <a:pt x="1561387" y="151293"/>
                  <a:pt x="1584117" y="154380"/>
                  <a:pt x="1606776" y="157617"/>
                </a:cubicBezTo>
                <a:cubicBezTo>
                  <a:pt x="1771874" y="181203"/>
                  <a:pt x="1698762" y="163828"/>
                  <a:pt x="1876536" y="187531"/>
                </a:cubicBezTo>
                <a:cubicBezTo>
                  <a:pt x="1899224" y="190556"/>
                  <a:pt x="1843662" y="189046"/>
                  <a:pt x="1866421" y="191484"/>
                </a:cubicBezTo>
                <a:cubicBezTo>
                  <a:pt x="2048912" y="211037"/>
                  <a:pt x="2114996" y="214077"/>
                  <a:pt x="2284110" y="225351"/>
                </a:cubicBezTo>
                <a:cubicBezTo>
                  <a:pt x="2411377" y="250805"/>
                  <a:pt x="2256316" y="221877"/>
                  <a:pt x="2464732" y="247928"/>
                </a:cubicBezTo>
                <a:cubicBezTo>
                  <a:pt x="2483771" y="250308"/>
                  <a:pt x="2502298" y="255785"/>
                  <a:pt x="2521176" y="259217"/>
                </a:cubicBezTo>
                <a:cubicBezTo>
                  <a:pt x="2558084" y="265928"/>
                  <a:pt x="2608171" y="272499"/>
                  <a:pt x="2645354" y="281795"/>
                </a:cubicBezTo>
                <a:cubicBezTo>
                  <a:pt x="2656898" y="284681"/>
                  <a:pt x="2667677" y="290198"/>
                  <a:pt x="2679221" y="293084"/>
                </a:cubicBezTo>
                <a:cubicBezTo>
                  <a:pt x="2750872" y="310997"/>
                  <a:pt x="2741665" y="298849"/>
                  <a:pt x="2825976" y="326951"/>
                </a:cubicBezTo>
                <a:lnTo>
                  <a:pt x="2893710" y="349528"/>
                </a:lnTo>
                <a:cubicBezTo>
                  <a:pt x="2904999" y="353291"/>
                  <a:pt x="2916032" y="357931"/>
                  <a:pt x="2927576" y="360817"/>
                </a:cubicBezTo>
                <a:cubicBezTo>
                  <a:pt x="2942628" y="364580"/>
                  <a:pt x="2958013" y="367200"/>
                  <a:pt x="2972732" y="372106"/>
                </a:cubicBezTo>
                <a:cubicBezTo>
                  <a:pt x="3004129" y="382572"/>
                  <a:pt x="3044828" y="400871"/>
                  <a:pt x="3074332" y="417262"/>
                </a:cubicBezTo>
                <a:cubicBezTo>
                  <a:pt x="3093512" y="427918"/>
                  <a:pt x="3111151" y="441316"/>
                  <a:pt x="3130776" y="451128"/>
                </a:cubicBezTo>
                <a:cubicBezTo>
                  <a:pt x="3141419" y="456450"/>
                  <a:pt x="3154000" y="457095"/>
                  <a:pt x="3164643" y="462417"/>
                </a:cubicBezTo>
                <a:cubicBezTo>
                  <a:pt x="3252181" y="506186"/>
                  <a:pt x="3147250" y="467908"/>
                  <a:pt x="3232376" y="496284"/>
                </a:cubicBezTo>
                <a:cubicBezTo>
                  <a:pt x="3307535" y="571443"/>
                  <a:pt x="3226592" y="500597"/>
                  <a:pt x="3300110" y="541440"/>
                </a:cubicBezTo>
                <a:cubicBezTo>
                  <a:pt x="3416562" y="606135"/>
                  <a:pt x="3325078" y="572340"/>
                  <a:pt x="3401710" y="597884"/>
                </a:cubicBezTo>
                <a:cubicBezTo>
                  <a:pt x="3498750" y="662579"/>
                  <a:pt x="3375980" y="585021"/>
                  <a:pt x="3469443" y="631751"/>
                </a:cubicBezTo>
                <a:cubicBezTo>
                  <a:pt x="3481578" y="637818"/>
                  <a:pt x="3491175" y="648260"/>
                  <a:pt x="3503310" y="654328"/>
                </a:cubicBezTo>
                <a:cubicBezTo>
                  <a:pt x="3513953" y="659649"/>
                  <a:pt x="3526774" y="659838"/>
                  <a:pt x="3537176" y="665617"/>
                </a:cubicBezTo>
                <a:cubicBezTo>
                  <a:pt x="3560897" y="678795"/>
                  <a:pt x="3579167" y="702192"/>
                  <a:pt x="3604910" y="710773"/>
                </a:cubicBezTo>
                <a:cubicBezTo>
                  <a:pt x="3646759" y="724723"/>
                  <a:pt x="3633454" y="711419"/>
                  <a:pt x="3650065" y="744640"/>
                </a:cubicBezTo>
              </a:path>
            </a:pathLst>
          </a:custGeom>
          <a:ln w="254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олилиния 4"/>
          <p:cNvSpPr/>
          <p:nvPr/>
        </p:nvSpPr>
        <p:spPr bwMode="auto">
          <a:xfrm rot="10326991" flipV="1">
            <a:off x="4464724" y="1988918"/>
            <a:ext cx="2391473" cy="822764"/>
          </a:xfrm>
          <a:custGeom>
            <a:avLst/>
            <a:gdLst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2190045 w 3556000"/>
              <a:gd name="connsiteY14" fmla="*/ 237067 h 756356"/>
              <a:gd name="connsiteX15" fmla="*/ 2370667 w 3556000"/>
              <a:gd name="connsiteY15" fmla="*/ 259644 h 756356"/>
              <a:gd name="connsiteX16" fmla="*/ 2427111 w 3556000"/>
              <a:gd name="connsiteY16" fmla="*/ 270933 h 756356"/>
              <a:gd name="connsiteX17" fmla="*/ 2551289 w 3556000"/>
              <a:gd name="connsiteY17" fmla="*/ 293511 h 756356"/>
              <a:gd name="connsiteX18" fmla="*/ 2585156 w 3556000"/>
              <a:gd name="connsiteY18" fmla="*/ 304800 h 756356"/>
              <a:gd name="connsiteX19" fmla="*/ 2731911 w 3556000"/>
              <a:gd name="connsiteY19" fmla="*/ 338667 h 756356"/>
              <a:gd name="connsiteX20" fmla="*/ 2799645 w 3556000"/>
              <a:gd name="connsiteY20" fmla="*/ 361244 h 756356"/>
              <a:gd name="connsiteX21" fmla="*/ 2833511 w 3556000"/>
              <a:gd name="connsiteY21" fmla="*/ 372533 h 756356"/>
              <a:gd name="connsiteX22" fmla="*/ 2878667 w 3556000"/>
              <a:gd name="connsiteY22" fmla="*/ 383822 h 756356"/>
              <a:gd name="connsiteX23" fmla="*/ 2980267 w 3556000"/>
              <a:gd name="connsiteY23" fmla="*/ 428978 h 756356"/>
              <a:gd name="connsiteX24" fmla="*/ 3036711 w 3556000"/>
              <a:gd name="connsiteY24" fmla="*/ 462844 h 756356"/>
              <a:gd name="connsiteX25" fmla="*/ 3070578 w 3556000"/>
              <a:gd name="connsiteY25" fmla="*/ 474133 h 756356"/>
              <a:gd name="connsiteX26" fmla="*/ 3138311 w 3556000"/>
              <a:gd name="connsiteY26" fmla="*/ 508000 h 756356"/>
              <a:gd name="connsiteX27" fmla="*/ 3206045 w 3556000"/>
              <a:gd name="connsiteY27" fmla="*/ 553156 h 756356"/>
              <a:gd name="connsiteX28" fmla="*/ 3307645 w 3556000"/>
              <a:gd name="connsiteY28" fmla="*/ 609600 h 756356"/>
              <a:gd name="connsiteX29" fmla="*/ 3375378 w 3556000"/>
              <a:gd name="connsiteY29" fmla="*/ 643467 h 756356"/>
              <a:gd name="connsiteX30" fmla="*/ 3409245 w 3556000"/>
              <a:gd name="connsiteY30" fmla="*/ 666044 h 756356"/>
              <a:gd name="connsiteX31" fmla="*/ 3443111 w 3556000"/>
              <a:gd name="connsiteY31" fmla="*/ 677333 h 756356"/>
              <a:gd name="connsiteX32" fmla="*/ 3510845 w 3556000"/>
              <a:gd name="connsiteY32" fmla="*/ 722489 h 756356"/>
              <a:gd name="connsiteX33" fmla="*/ 3556000 w 3556000"/>
              <a:gd name="connsiteY33" fmla="*/ 756356 h 756356"/>
              <a:gd name="connsiteX0" fmla="*/ 0 w 3650065"/>
              <a:gd name="connsiteY0" fmla="*/ 177485 h 744640"/>
              <a:gd name="connsiteX1" fmla="*/ 703665 w 3650065"/>
              <a:gd name="connsiteY1" fmla="*/ 10862 h 744640"/>
              <a:gd name="connsiteX2" fmla="*/ 782688 w 3650065"/>
              <a:gd name="connsiteY2" fmla="*/ 22151 h 744640"/>
              <a:gd name="connsiteX3" fmla="*/ 974599 w 3650065"/>
              <a:gd name="connsiteY3" fmla="*/ 33440 h 744640"/>
              <a:gd name="connsiteX4" fmla="*/ 1098776 w 3650065"/>
              <a:gd name="connsiteY4" fmla="*/ 56017 h 744640"/>
              <a:gd name="connsiteX5" fmla="*/ 1143932 w 3650065"/>
              <a:gd name="connsiteY5" fmla="*/ 67306 h 744640"/>
              <a:gd name="connsiteX6" fmla="*/ 1200376 w 3650065"/>
              <a:gd name="connsiteY6" fmla="*/ 78595 h 744640"/>
              <a:gd name="connsiteX7" fmla="*/ 1234243 w 3650065"/>
              <a:gd name="connsiteY7" fmla="*/ 89884 h 744640"/>
              <a:gd name="connsiteX8" fmla="*/ 1335843 w 3650065"/>
              <a:gd name="connsiteY8" fmla="*/ 101173 h 744640"/>
              <a:gd name="connsiteX9" fmla="*/ 1505176 w 3650065"/>
              <a:gd name="connsiteY9" fmla="*/ 135040 h 744640"/>
              <a:gd name="connsiteX10" fmla="*/ 1539043 w 3650065"/>
              <a:gd name="connsiteY10" fmla="*/ 146328 h 744640"/>
              <a:gd name="connsiteX11" fmla="*/ 1606776 w 3650065"/>
              <a:gd name="connsiteY11" fmla="*/ 157617 h 744640"/>
              <a:gd name="connsiteX12" fmla="*/ 1798688 w 3650065"/>
              <a:gd name="connsiteY12" fmla="*/ 180195 h 744640"/>
              <a:gd name="connsiteX13" fmla="*/ 1866421 w 3650065"/>
              <a:gd name="connsiteY13" fmla="*/ 191484 h 744640"/>
              <a:gd name="connsiteX14" fmla="*/ 2284110 w 3650065"/>
              <a:gd name="connsiteY14" fmla="*/ 225351 h 744640"/>
              <a:gd name="connsiteX15" fmla="*/ 2464732 w 3650065"/>
              <a:gd name="connsiteY15" fmla="*/ 247928 h 744640"/>
              <a:gd name="connsiteX16" fmla="*/ 2521176 w 3650065"/>
              <a:gd name="connsiteY16" fmla="*/ 259217 h 744640"/>
              <a:gd name="connsiteX17" fmla="*/ 2645354 w 3650065"/>
              <a:gd name="connsiteY17" fmla="*/ 281795 h 744640"/>
              <a:gd name="connsiteX18" fmla="*/ 2679221 w 3650065"/>
              <a:gd name="connsiteY18" fmla="*/ 293084 h 744640"/>
              <a:gd name="connsiteX19" fmla="*/ 2825976 w 3650065"/>
              <a:gd name="connsiteY19" fmla="*/ 326951 h 744640"/>
              <a:gd name="connsiteX20" fmla="*/ 2893710 w 3650065"/>
              <a:gd name="connsiteY20" fmla="*/ 349528 h 744640"/>
              <a:gd name="connsiteX21" fmla="*/ 2927576 w 3650065"/>
              <a:gd name="connsiteY21" fmla="*/ 360817 h 744640"/>
              <a:gd name="connsiteX22" fmla="*/ 2972732 w 3650065"/>
              <a:gd name="connsiteY22" fmla="*/ 372106 h 744640"/>
              <a:gd name="connsiteX23" fmla="*/ 3074332 w 3650065"/>
              <a:gd name="connsiteY23" fmla="*/ 417262 h 744640"/>
              <a:gd name="connsiteX24" fmla="*/ 3130776 w 3650065"/>
              <a:gd name="connsiteY24" fmla="*/ 451128 h 744640"/>
              <a:gd name="connsiteX25" fmla="*/ 3164643 w 3650065"/>
              <a:gd name="connsiteY25" fmla="*/ 462417 h 744640"/>
              <a:gd name="connsiteX26" fmla="*/ 3232376 w 3650065"/>
              <a:gd name="connsiteY26" fmla="*/ 496284 h 744640"/>
              <a:gd name="connsiteX27" fmla="*/ 3300110 w 3650065"/>
              <a:gd name="connsiteY27" fmla="*/ 541440 h 744640"/>
              <a:gd name="connsiteX28" fmla="*/ 3401710 w 3650065"/>
              <a:gd name="connsiteY28" fmla="*/ 597884 h 744640"/>
              <a:gd name="connsiteX29" fmla="*/ 3469443 w 3650065"/>
              <a:gd name="connsiteY29" fmla="*/ 631751 h 744640"/>
              <a:gd name="connsiteX30" fmla="*/ 3503310 w 3650065"/>
              <a:gd name="connsiteY30" fmla="*/ 654328 h 744640"/>
              <a:gd name="connsiteX31" fmla="*/ 3537176 w 3650065"/>
              <a:gd name="connsiteY31" fmla="*/ 665617 h 744640"/>
              <a:gd name="connsiteX32" fmla="*/ 3604910 w 3650065"/>
              <a:gd name="connsiteY32" fmla="*/ 710773 h 744640"/>
              <a:gd name="connsiteX33" fmla="*/ 3650065 w 3650065"/>
              <a:gd name="connsiteY33" fmla="*/ 744640 h 744640"/>
              <a:gd name="connsiteX0" fmla="*/ 0 w 3650065"/>
              <a:gd name="connsiteY0" fmla="*/ 177485 h 744640"/>
              <a:gd name="connsiteX1" fmla="*/ 703665 w 3650065"/>
              <a:gd name="connsiteY1" fmla="*/ 10862 h 744640"/>
              <a:gd name="connsiteX2" fmla="*/ 782688 w 3650065"/>
              <a:gd name="connsiteY2" fmla="*/ 22151 h 744640"/>
              <a:gd name="connsiteX3" fmla="*/ 974599 w 3650065"/>
              <a:gd name="connsiteY3" fmla="*/ 33440 h 744640"/>
              <a:gd name="connsiteX4" fmla="*/ 1098776 w 3650065"/>
              <a:gd name="connsiteY4" fmla="*/ 56017 h 744640"/>
              <a:gd name="connsiteX5" fmla="*/ 1143932 w 3650065"/>
              <a:gd name="connsiteY5" fmla="*/ 67306 h 744640"/>
              <a:gd name="connsiteX6" fmla="*/ 1200376 w 3650065"/>
              <a:gd name="connsiteY6" fmla="*/ 78595 h 744640"/>
              <a:gd name="connsiteX7" fmla="*/ 1234243 w 3650065"/>
              <a:gd name="connsiteY7" fmla="*/ 89884 h 744640"/>
              <a:gd name="connsiteX8" fmla="*/ 1335843 w 3650065"/>
              <a:gd name="connsiteY8" fmla="*/ 101173 h 744640"/>
              <a:gd name="connsiteX9" fmla="*/ 1505176 w 3650065"/>
              <a:gd name="connsiteY9" fmla="*/ 135040 h 744640"/>
              <a:gd name="connsiteX10" fmla="*/ 1539043 w 3650065"/>
              <a:gd name="connsiteY10" fmla="*/ 146328 h 744640"/>
              <a:gd name="connsiteX11" fmla="*/ 1606776 w 3650065"/>
              <a:gd name="connsiteY11" fmla="*/ 157617 h 744640"/>
              <a:gd name="connsiteX12" fmla="*/ 1876536 w 3650065"/>
              <a:gd name="connsiteY12" fmla="*/ 187531 h 744640"/>
              <a:gd name="connsiteX13" fmla="*/ 1866421 w 3650065"/>
              <a:gd name="connsiteY13" fmla="*/ 191484 h 744640"/>
              <a:gd name="connsiteX14" fmla="*/ 2284110 w 3650065"/>
              <a:gd name="connsiteY14" fmla="*/ 225351 h 744640"/>
              <a:gd name="connsiteX15" fmla="*/ 2464732 w 3650065"/>
              <a:gd name="connsiteY15" fmla="*/ 247928 h 744640"/>
              <a:gd name="connsiteX16" fmla="*/ 2521176 w 3650065"/>
              <a:gd name="connsiteY16" fmla="*/ 259217 h 744640"/>
              <a:gd name="connsiteX17" fmla="*/ 2645354 w 3650065"/>
              <a:gd name="connsiteY17" fmla="*/ 281795 h 744640"/>
              <a:gd name="connsiteX18" fmla="*/ 2679221 w 3650065"/>
              <a:gd name="connsiteY18" fmla="*/ 293084 h 744640"/>
              <a:gd name="connsiteX19" fmla="*/ 2825976 w 3650065"/>
              <a:gd name="connsiteY19" fmla="*/ 326951 h 744640"/>
              <a:gd name="connsiteX20" fmla="*/ 2893710 w 3650065"/>
              <a:gd name="connsiteY20" fmla="*/ 349528 h 744640"/>
              <a:gd name="connsiteX21" fmla="*/ 2927576 w 3650065"/>
              <a:gd name="connsiteY21" fmla="*/ 360817 h 744640"/>
              <a:gd name="connsiteX22" fmla="*/ 2972732 w 3650065"/>
              <a:gd name="connsiteY22" fmla="*/ 372106 h 744640"/>
              <a:gd name="connsiteX23" fmla="*/ 3074332 w 3650065"/>
              <a:gd name="connsiteY23" fmla="*/ 417262 h 744640"/>
              <a:gd name="connsiteX24" fmla="*/ 3130776 w 3650065"/>
              <a:gd name="connsiteY24" fmla="*/ 451128 h 744640"/>
              <a:gd name="connsiteX25" fmla="*/ 3164643 w 3650065"/>
              <a:gd name="connsiteY25" fmla="*/ 462417 h 744640"/>
              <a:gd name="connsiteX26" fmla="*/ 3232376 w 3650065"/>
              <a:gd name="connsiteY26" fmla="*/ 496284 h 744640"/>
              <a:gd name="connsiteX27" fmla="*/ 3300110 w 3650065"/>
              <a:gd name="connsiteY27" fmla="*/ 541440 h 744640"/>
              <a:gd name="connsiteX28" fmla="*/ 3401710 w 3650065"/>
              <a:gd name="connsiteY28" fmla="*/ 597884 h 744640"/>
              <a:gd name="connsiteX29" fmla="*/ 3469443 w 3650065"/>
              <a:gd name="connsiteY29" fmla="*/ 631751 h 744640"/>
              <a:gd name="connsiteX30" fmla="*/ 3503310 w 3650065"/>
              <a:gd name="connsiteY30" fmla="*/ 654328 h 744640"/>
              <a:gd name="connsiteX31" fmla="*/ 3537176 w 3650065"/>
              <a:gd name="connsiteY31" fmla="*/ 665617 h 744640"/>
              <a:gd name="connsiteX32" fmla="*/ 3604910 w 3650065"/>
              <a:gd name="connsiteY32" fmla="*/ 710773 h 744640"/>
              <a:gd name="connsiteX33" fmla="*/ 3650065 w 3650065"/>
              <a:gd name="connsiteY33" fmla="*/ 744640 h 744640"/>
              <a:gd name="connsiteX0" fmla="*/ 0 w 3835854"/>
              <a:gd name="connsiteY0" fmla="*/ 0 h 968277"/>
              <a:gd name="connsiteX1" fmla="*/ 889454 w 3835854"/>
              <a:gd name="connsiteY1" fmla="*/ 234499 h 968277"/>
              <a:gd name="connsiteX2" fmla="*/ 968477 w 3835854"/>
              <a:gd name="connsiteY2" fmla="*/ 245788 h 968277"/>
              <a:gd name="connsiteX3" fmla="*/ 1160388 w 3835854"/>
              <a:gd name="connsiteY3" fmla="*/ 257077 h 968277"/>
              <a:gd name="connsiteX4" fmla="*/ 1284565 w 3835854"/>
              <a:gd name="connsiteY4" fmla="*/ 279654 h 968277"/>
              <a:gd name="connsiteX5" fmla="*/ 1329721 w 3835854"/>
              <a:gd name="connsiteY5" fmla="*/ 290943 h 968277"/>
              <a:gd name="connsiteX6" fmla="*/ 1386165 w 3835854"/>
              <a:gd name="connsiteY6" fmla="*/ 302232 h 968277"/>
              <a:gd name="connsiteX7" fmla="*/ 1420032 w 3835854"/>
              <a:gd name="connsiteY7" fmla="*/ 313521 h 968277"/>
              <a:gd name="connsiteX8" fmla="*/ 1521632 w 3835854"/>
              <a:gd name="connsiteY8" fmla="*/ 324810 h 968277"/>
              <a:gd name="connsiteX9" fmla="*/ 1690965 w 3835854"/>
              <a:gd name="connsiteY9" fmla="*/ 358677 h 968277"/>
              <a:gd name="connsiteX10" fmla="*/ 1724832 w 3835854"/>
              <a:gd name="connsiteY10" fmla="*/ 369965 h 968277"/>
              <a:gd name="connsiteX11" fmla="*/ 1792565 w 3835854"/>
              <a:gd name="connsiteY11" fmla="*/ 381254 h 968277"/>
              <a:gd name="connsiteX12" fmla="*/ 2062325 w 3835854"/>
              <a:gd name="connsiteY12" fmla="*/ 411168 h 968277"/>
              <a:gd name="connsiteX13" fmla="*/ 2052210 w 3835854"/>
              <a:gd name="connsiteY13" fmla="*/ 415121 h 968277"/>
              <a:gd name="connsiteX14" fmla="*/ 2469899 w 3835854"/>
              <a:gd name="connsiteY14" fmla="*/ 448988 h 968277"/>
              <a:gd name="connsiteX15" fmla="*/ 2650521 w 3835854"/>
              <a:gd name="connsiteY15" fmla="*/ 471565 h 968277"/>
              <a:gd name="connsiteX16" fmla="*/ 2706965 w 3835854"/>
              <a:gd name="connsiteY16" fmla="*/ 482854 h 968277"/>
              <a:gd name="connsiteX17" fmla="*/ 2831143 w 3835854"/>
              <a:gd name="connsiteY17" fmla="*/ 505432 h 968277"/>
              <a:gd name="connsiteX18" fmla="*/ 2865010 w 3835854"/>
              <a:gd name="connsiteY18" fmla="*/ 516721 h 968277"/>
              <a:gd name="connsiteX19" fmla="*/ 3011765 w 3835854"/>
              <a:gd name="connsiteY19" fmla="*/ 550588 h 968277"/>
              <a:gd name="connsiteX20" fmla="*/ 3079499 w 3835854"/>
              <a:gd name="connsiteY20" fmla="*/ 573165 h 968277"/>
              <a:gd name="connsiteX21" fmla="*/ 3113365 w 3835854"/>
              <a:gd name="connsiteY21" fmla="*/ 584454 h 968277"/>
              <a:gd name="connsiteX22" fmla="*/ 3158521 w 3835854"/>
              <a:gd name="connsiteY22" fmla="*/ 595743 h 968277"/>
              <a:gd name="connsiteX23" fmla="*/ 3260121 w 3835854"/>
              <a:gd name="connsiteY23" fmla="*/ 640899 h 968277"/>
              <a:gd name="connsiteX24" fmla="*/ 3316565 w 3835854"/>
              <a:gd name="connsiteY24" fmla="*/ 674765 h 968277"/>
              <a:gd name="connsiteX25" fmla="*/ 3350432 w 3835854"/>
              <a:gd name="connsiteY25" fmla="*/ 686054 h 968277"/>
              <a:gd name="connsiteX26" fmla="*/ 3418165 w 3835854"/>
              <a:gd name="connsiteY26" fmla="*/ 719921 h 968277"/>
              <a:gd name="connsiteX27" fmla="*/ 3485899 w 3835854"/>
              <a:gd name="connsiteY27" fmla="*/ 765077 h 968277"/>
              <a:gd name="connsiteX28" fmla="*/ 3587499 w 3835854"/>
              <a:gd name="connsiteY28" fmla="*/ 821521 h 968277"/>
              <a:gd name="connsiteX29" fmla="*/ 3655232 w 3835854"/>
              <a:gd name="connsiteY29" fmla="*/ 855388 h 968277"/>
              <a:gd name="connsiteX30" fmla="*/ 3689099 w 3835854"/>
              <a:gd name="connsiteY30" fmla="*/ 877965 h 968277"/>
              <a:gd name="connsiteX31" fmla="*/ 3722965 w 3835854"/>
              <a:gd name="connsiteY31" fmla="*/ 889254 h 968277"/>
              <a:gd name="connsiteX32" fmla="*/ 3790699 w 3835854"/>
              <a:gd name="connsiteY32" fmla="*/ 934410 h 968277"/>
              <a:gd name="connsiteX33" fmla="*/ 3835854 w 3835854"/>
              <a:gd name="connsiteY33" fmla="*/ 968277 h 968277"/>
              <a:gd name="connsiteX0" fmla="*/ 0 w 3835854"/>
              <a:gd name="connsiteY0" fmla="*/ 0 h 968277"/>
              <a:gd name="connsiteX1" fmla="*/ 889454 w 3835854"/>
              <a:gd name="connsiteY1" fmla="*/ 234499 h 968277"/>
              <a:gd name="connsiteX2" fmla="*/ 968477 w 3835854"/>
              <a:gd name="connsiteY2" fmla="*/ 245788 h 968277"/>
              <a:gd name="connsiteX3" fmla="*/ 1160388 w 3835854"/>
              <a:gd name="connsiteY3" fmla="*/ 257077 h 968277"/>
              <a:gd name="connsiteX4" fmla="*/ 1284565 w 3835854"/>
              <a:gd name="connsiteY4" fmla="*/ 279654 h 968277"/>
              <a:gd name="connsiteX5" fmla="*/ 1329721 w 3835854"/>
              <a:gd name="connsiteY5" fmla="*/ 290943 h 968277"/>
              <a:gd name="connsiteX6" fmla="*/ 1386165 w 3835854"/>
              <a:gd name="connsiteY6" fmla="*/ 302232 h 968277"/>
              <a:gd name="connsiteX7" fmla="*/ 1420032 w 3835854"/>
              <a:gd name="connsiteY7" fmla="*/ 313521 h 968277"/>
              <a:gd name="connsiteX8" fmla="*/ 1521632 w 3835854"/>
              <a:gd name="connsiteY8" fmla="*/ 324810 h 968277"/>
              <a:gd name="connsiteX9" fmla="*/ 750130 w 3835854"/>
              <a:gd name="connsiteY9" fmla="*/ 180017 h 968277"/>
              <a:gd name="connsiteX10" fmla="*/ 1690965 w 3835854"/>
              <a:gd name="connsiteY10" fmla="*/ 358677 h 968277"/>
              <a:gd name="connsiteX11" fmla="*/ 1724832 w 3835854"/>
              <a:gd name="connsiteY11" fmla="*/ 369965 h 968277"/>
              <a:gd name="connsiteX12" fmla="*/ 1792565 w 3835854"/>
              <a:gd name="connsiteY12" fmla="*/ 381254 h 968277"/>
              <a:gd name="connsiteX13" fmla="*/ 2062325 w 3835854"/>
              <a:gd name="connsiteY13" fmla="*/ 411168 h 968277"/>
              <a:gd name="connsiteX14" fmla="*/ 2052210 w 3835854"/>
              <a:gd name="connsiteY14" fmla="*/ 415121 h 968277"/>
              <a:gd name="connsiteX15" fmla="*/ 2469899 w 3835854"/>
              <a:gd name="connsiteY15" fmla="*/ 448988 h 968277"/>
              <a:gd name="connsiteX16" fmla="*/ 2650521 w 3835854"/>
              <a:gd name="connsiteY16" fmla="*/ 471565 h 968277"/>
              <a:gd name="connsiteX17" fmla="*/ 2706965 w 3835854"/>
              <a:gd name="connsiteY17" fmla="*/ 482854 h 968277"/>
              <a:gd name="connsiteX18" fmla="*/ 2831143 w 3835854"/>
              <a:gd name="connsiteY18" fmla="*/ 505432 h 968277"/>
              <a:gd name="connsiteX19" fmla="*/ 2865010 w 3835854"/>
              <a:gd name="connsiteY19" fmla="*/ 516721 h 968277"/>
              <a:gd name="connsiteX20" fmla="*/ 3011765 w 3835854"/>
              <a:gd name="connsiteY20" fmla="*/ 550588 h 968277"/>
              <a:gd name="connsiteX21" fmla="*/ 3079499 w 3835854"/>
              <a:gd name="connsiteY21" fmla="*/ 573165 h 968277"/>
              <a:gd name="connsiteX22" fmla="*/ 3113365 w 3835854"/>
              <a:gd name="connsiteY22" fmla="*/ 584454 h 968277"/>
              <a:gd name="connsiteX23" fmla="*/ 3158521 w 3835854"/>
              <a:gd name="connsiteY23" fmla="*/ 595743 h 968277"/>
              <a:gd name="connsiteX24" fmla="*/ 3260121 w 3835854"/>
              <a:gd name="connsiteY24" fmla="*/ 640899 h 968277"/>
              <a:gd name="connsiteX25" fmla="*/ 3316565 w 3835854"/>
              <a:gd name="connsiteY25" fmla="*/ 674765 h 968277"/>
              <a:gd name="connsiteX26" fmla="*/ 3350432 w 3835854"/>
              <a:gd name="connsiteY26" fmla="*/ 686054 h 968277"/>
              <a:gd name="connsiteX27" fmla="*/ 3418165 w 3835854"/>
              <a:gd name="connsiteY27" fmla="*/ 719921 h 968277"/>
              <a:gd name="connsiteX28" fmla="*/ 3485899 w 3835854"/>
              <a:gd name="connsiteY28" fmla="*/ 765077 h 968277"/>
              <a:gd name="connsiteX29" fmla="*/ 3587499 w 3835854"/>
              <a:gd name="connsiteY29" fmla="*/ 821521 h 968277"/>
              <a:gd name="connsiteX30" fmla="*/ 3655232 w 3835854"/>
              <a:gd name="connsiteY30" fmla="*/ 855388 h 968277"/>
              <a:gd name="connsiteX31" fmla="*/ 3689099 w 3835854"/>
              <a:gd name="connsiteY31" fmla="*/ 877965 h 968277"/>
              <a:gd name="connsiteX32" fmla="*/ 3722965 w 3835854"/>
              <a:gd name="connsiteY32" fmla="*/ 889254 h 968277"/>
              <a:gd name="connsiteX33" fmla="*/ 3790699 w 3835854"/>
              <a:gd name="connsiteY33" fmla="*/ 934410 h 968277"/>
              <a:gd name="connsiteX34" fmla="*/ 3835854 w 3835854"/>
              <a:gd name="connsiteY34" fmla="*/ 968277 h 96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35854" h="968277">
                <a:moveTo>
                  <a:pt x="0" y="0"/>
                </a:moveTo>
                <a:cubicBezTo>
                  <a:pt x="123257" y="3735"/>
                  <a:pt x="737385" y="223637"/>
                  <a:pt x="889454" y="234499"/>
                </a:cubicBezTo>
                <a:cubicBezTo>
                  <a:pt x="915995" y="236395"/>
                  <a:pt x="941960" y="243578"/>
                  <a:pt x="968477" y="245788"/>
                </a:cubicBezTo>
                <a:cubicBezTo>
                  <a:pt x="1032337" y="251110"/>
                  <a:pt x="1096418" y="253314"/>
                  <a:pt x="1160388" y="257077"/>
                </a:cubicBezTo>
                <a:cubicBezTo>
                  <a:pt x="1262812" y="282681"/>
                  <a:pt x="1136238" y="252685"/>
                  <a:pt x="1284565" y="279654"/>
                </a:cubicBezTo>
                <a:cubicBezTo>
                  <a:pt x="1299830" y="282429"/>
                  <a:pt x="1314575" y="287577"/>
                  <a:pt x="1329721" y="290943"/>
                </a:cubicBezTo>
                <a:cubicBezTo>
                  <a:pt x="1348451" y="295105"/>
                  <a:pt x="1367551" y="297578"/>
                  <a:pt x="1386165" y="302232"/>
                </a:cubicBezTo>
                <a:cubicBezTo>
                  <a:pt x="1397709" y="305118"/>
                  <a:pt x="1408294" y="311565"/>
                  <a:pt x="1420032" y="313521"/>
                </a:cubicBezTo>
                <a:cubicBezTo>
                  <a:pt x="1453643" y="319123"/>
                  <a:pt x="1487765" y="321047"/>
                  <a:pt x="1521632" y="324810"/>
                </a:cubicBezTo>
                <a:lnTo>
                  <a:pt x="750130" y="180017"/>
                </a:lnTo>
                <a:cubicBezTo>
                  <a:pt x="778352" y="185662"/>
                  <a:pt x="1663145" y="353417"/>
                  <a:pt x="1690965" y="358677"/>
                </a:cubicBezTo>
                <a:cubicBezTo>
                  <a:pt x="1702254" y="362440"/>
                  <a:pt x="1713216" y="367384"/>
                  <a:pt x="1724832" y="369965"/>
                </a:cubicBezTo>
                <a:cubicBezTo>
                  <a:pt x="1747176" y="374930"/>
                  <a:pt x="1769906" y="378017"/>
                  <a:pt x="1792565" y="381254"/>
                </a:cubicBezTo>
                <a:cubicBezTo>
                  <a:pt x="1957663" y="404840"/>
                  <a:pt x="1884551" y="387465"/>
                  <a:pt x="2062325" y="411168"/>
                </a:cubicBezTo>
                <a:cubicBezTo>
                  <a:pt x="2085013" y="414193"/>
                  <a:pt x="2029451" y="412683"/>
                  <a:pt x="2052210" y="415121"/>
                </a:cubicBezTo>
                <a:cubicBezTo>
                  <a:pt x="2234701" y="434674"/>
                  <a:pt x="2300785" y="437714"/>
                  <a:pt x="2469899" y="448988"/>
                </a:cubicBezTo>
                <a:cubicBezTo>
                  <a:pt x="2597166" y="474442"/>
                  <a:pt x="2442105" y="445514"/>
                  <a:pt x="2650521" y="471565"/>
                </a:cubicBezTo>
                <a:cubicBezTo>
                  <a:pt x="2669560" y="473945"/>
                  <a:pt x="2688087" y="479422"/>
                  <a:pt x="2706965" y="482854"/>
                </a:cubicBezTo>
                <a:cubicBezTo>
                  <a:pt x="2743873" y="489565"/>
                  <a:pt x="2793960" y="496136"/>
                  <a:pt x="2831143" y="505432"/>
                </a:cubicBezTo>
                <a:cubicBezTo>
                  <a:pt x="2842687" y="508318"/>
                  <a:pt x="2853466" y="513835"/>
                  <a:pt x="2865010" y="516721"/>
                </a:cubicBezTo>
                <a:cubicBezTo>
                  <a:pt x="2936661" y="534634"/>
                  <a:pt x="2927454" y="522486"/>
                  <a:pt x="3011765" y="550588"/>
                </a:cubicBezTo>
                <a:lnTo>
                  <a:pt x="3079499" y="573165"/>
                </a:lnTo>
                <a:cubicBezTo>
                  <a:pt x="3090788" y="576928"/>
                  <a:pt x="3101821" y="581568"/>
                  <a:pt x="3113365" y="584454"/>
                </a:cubicBezTo>
                <a:cubicBezTo>
                  <a:pt x="3128417" y="588217"/>
                  <a:pt x="3143802" y="590837"/>
                  <a:pt x="3158521" y="595743"/>
                </a:cubicBezTo>
                <a:cubicBezTo>
                  <a:pt x="3189918" y="606209"/>
                  <a:pt x="3230617" y="624508"/>
                  <a:pt x="3260121" y="640899"/>
                </a:cubicBezTo>
                <a:cubicBezTo>
                  <a:pt x="3279301" y="651555"/>
                  <a:pt x="3296940" y="664953"/>
                  <a:pt x="3316565" y="674765"/>
                </a:cubicBezTo>
                <a:cubicBezTo>
                  <a:pt x="3327208" y="680087"/>
                  <a:pt x="3339789" y="680732"/>
                  <a:pt x="3350432" y="686054"/>
                </a:cubicBezTo>
                <a:cubicBezTo>
                  <a:pt x="3437970" y="729823"/>
                  <a:pt x="3333039" y="691545"/>
                  <a:pt x="3418165" y="719921"/>
                </a:cubicBezTo>
                <a:cubicBezTo>
                  <a:pt x="3493324" y="795080"/>
                  <a:pt x="3412381" y="724234"/>
                  <a:pt x="3485899" y="765077"/>
                </a:cubicBezTo>
                <a:cubicBezTo>
                  <a:pt x="3602351" y="829772"/>
                  <a:pt x="3510867" y="795977"/>
                  <a:pt x="3587499" y="821521"/>
                </a:cubicBezTo>
                <a:cubicBezTo>
                  <a:pt x="3684539" y="886216"/>
                  <a:pt x="3561769" y="808658"/>
                  <a:pt x="3655232" y="855388"/>
                </a:cubicBezTo>
                <a:cubicBezTo>
                  <a:pt x="3667367" y="861455"/>
                  <a:pt x="3676964" y="871897"/>
                  <a:pt x="3689099" y="877965"/>
                </a:cubicBezTo>
                <a:cubicBezTo>
                  <a:pt x="3699742" y="883286"/>
                  <a:pt x="3712563" y="883475"/>
                  <a:pt x="3722965" y="889254"/>
                </a:cubicBezTo>
                <a:cubicBezTo>
                  <a:pt x="3746686" y="902432"/>
                  <a:pt x="3764956" y="925829"/>
                  <a:pt x="3790699" y="934410"/>
                </a:cubicBezTo>
                <a:cubicBezTo>
                  <a:pt x="3832548" y="948360"/>
                  <a:pt x="3819243" y="935056"/>
                  <a:pt x="3835854" y="968277"/>
                </a:cubicBezTo>
              </a:path>
            </a:pathLst>
          </a:custGeom>
          <a:ln w="254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олилиния 5"/>
          <p:cNvSpPr/>
          <p:nvPr/>
        </p:nvSpPr>
        <p:spPr bwMode="auto">
          <a:xfrm rot="10326991" flipV="1">
            <a:off x="2515469" y="2259554"/>
            <a:ext cx="1903260" cy="967292"/>
          </a:xfrm>
          <a:custGeom>
            <a:avLst/>
            <a:gdLst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2190045 w 3556000"/>
              <a:gd name="connsiteY14" fmla="*/ 237067 h 756356"/>
              <a:gd name="connsiteX15" fmla="*/ 2370667 w 3556000"/>
              <a:gd name="connsiteY15" fmla="*/ 259644 h 756356"/>
              <a:gd name="connsiteX16" fmla="*/ 2427111 w 3556000"/>
              <a:gd name="connsiteY16" fmla="*/ 270933 h 756356"/>
              <a:gd name="connsiteX17" fmla="*/ 2551289 w 3556000"/>
              <a:gd name="connsiteY17" fmla="*/ 293511 h 756356"/>
              <a:gd name="connsiteX18" fmla="*/ 2585156 w 3556000"/>
              <a:gd name="connsiteY18" fmla="*/ 304800 h 756356"/>
              <a:gd name="connsiteX19" fmla="*/ 2731911 w 3556000"/>
              <a:gd name="connsiteY19" fmla="*/ 338667 h 756356"/>
              <a:gd name="connsiteX20" fmla="*/ 2799645 w 3556000"/>
              <a:gd name="connsiteY20" fmla="*/ 361244 h 756356"/>
              <a:gd name="connsiteX21" fmla="*/ 2833511 w 3556000"/>
              <a:gd name="connsiteY21" fmla="*/ 372533 h 756356"/>
              <a:gd name="connsiteX22" fmla="*/ 2878667 w 3556000"/>
              <a:gd name="connsiteY22" fmla="*/ 383822 h 756356"/>
              <a:gd name="connsiteX23" fmla="*/ 2980267 w 3556000"/>
              <a:gd name="connsiteY23" fmla="*/ 428978 h 756356"/>
              <a:gd name="connsiteX24" fmla="*/ 3036711 w 3556000"/>
              <a:gd name="connsiteY24" fmla="*/ 462844 h 756356"/>
              <a:gd name="connsiteX25" fmla="*/ 3070578 w 3556000"/>
              <a:gd name="connsiteY25" fmla="*/ 474133 h 756356"/>
              <a:gd name="connsiteX26" fmla="*/ 3138311 w 3556000"/>
              <a:gd name="connsiteY26" fmla="*/ 508000 h 756356"/>
              <a:gd name="connsiteX27" fmla="*/ 3206045 w 3556000"/>
              <a:gd name="connsiteY27" fmla="*/ 553156 h 756356"/>
              <a:gd name="connsiteX28" fmla="*/ 3307645 w 3556000"/>
              <a:gd name="connsiteY28" fmla="*/ 609600 h 756356"/>
              <a:gd name="connsiteX29" fmla="*/ 3375378 w 3556000"/>
              <a:gd name="connsiteY29" fmla="*/ 643467 h 756356"/>
              <a:gd name="connsiteX30" fmla="*/ 3409245 w 3556000"/>
              <a:gd name="connsiteY30" fmla="*/ 666044 h 756356"/>
              <a:gd name="connsiteX31" fmla="*/ 3443111 w 3556000"/>
              <a:gd name="connsiteY31" fmla="*/ 677333 h 756356"/>
              <a:gd name="connsiteX32" fmla="*/ 3510845 w 3556000"/>
              <a:gd name="connsiteY32" fmla="*/ 722489 h 756356"/>
              <a:gd name="connsiteX33" fmla="*/ 3556000 w 3556000"/>
              <a:gd name="connsiteY33" fmla="*/ 756356 h 756356"/>
              <a:gd name="connsiteX0" fmla="*/ 0 w 3650065"/>
              <a:gd name="connsiteY0" fmla="*/ 177485 h 744640"/>
              <a:gd name="connsiteX1" fmla="*/ 703665 w 3650065"/>
              <a:gd name="connsiteY1" fmla="*/ 10862 h 744640"/>
              <a:gd name="connsiteX2" fmla="*/ 782688 w 3650065"/>
              <a:gd name="connsiteY2" fmla="*/ 22151 h 744640"/>
              <a:gd name="connsiteX3" fmla="*/ 974599 w 3650065"/>
              <a:gd name="connsiteY3" fmla="*/ 33440 h 744640"/>
              <a:gd name="connsiteX4" fmla="*/ 1098776 w 3650065"/>
              <a:gd name="connsiteY4" fmla="*/ 56017 h 744640"/>
              <a:gd name="connsiteX5" fmla="*/ 1143932 w 3650065"/>
              <a:gd name="connsiteY5" fmla="*/ 67306 h 744640"/>
              <a:gd name="connsiteX6" fmla="*/ 1200376 w 3650065"/>
              <a:gd name="connsiteY6" fmla="*/ 78595 h 744640"/>
              <a:gd name="connsiteX7" fmla="*/ 1234243 w 3650065"/>
              <a:gd name="connsiteY7" fmla="*/ 89884 h 744640"/>
              <a:gd name="connsiteX8" fmla="*/ 1335843 w 3650065"/>
              <a:gd name="connsiteY8" fmla="*/ 101173 h 744640"/>
              <a:gd name="connsiteX9" fmla="*/ 1505176 w 3650065"/>
              <a:gd name="connsiteY9" fmla="*/ 135040 h 744640"/>
              <a:gd name="connsiteX10" fmla="*/ 1539043 w 3650065"/>
              <a:gd name="connsiteY10" fmla="*/ 146328 h 744640"/>
              <a:gd name="connsiteX11" fmla="*/ 1606776 w 3650065"/>
              <a:gd name="connsiteY11" fmla="*/ 157617 h 744640"/>
              <a:gd name="connsiteX12" fmla="*/ 1798688 w 3650065"/>
              <a:gd name="connsiteY12" fmla="*/ 180195 h 744640"/>
              <a:gd name="connsiteX13" fmla="*/ 1866421 w 3650065"/>
              <a:gd name="connsiteY13" fmla="*/ 191484 h 744640"/>
              <a:gd name="connsiteX14" fmla="*/ 2284110 w 3650065"/>
              <a:gd name="connsiteY14" fmla="*/ 225351 h 744640"/>
              <a:gd name="connsiteX15" fmla="*/ 2464732 w 3650065"/>
              <a:gd name="connsiteY15" fmla="*/ 247928 h 744640"/>
              <a:gd name="connsiteX16" fmla="*/ 2521176 w 3650065"/>
              <a:gd name="connsiteY16" fmla="*/ 259217 h 744640"/>
              <a:gd name="connsiteX17" fmla="*/ 2645354 w 3650065"/>
              <a:gd name="connsiteY17" fmla="*/ 281795 h 744640"/>
              <a:gd name="connsiteX18" fmla="*/ 2679221 w 3650065"/>
              <a:gd name="connsiteY18" fmla="*/ 293084 h 744640"/>
              <a:gd name="connsiteX19" fmla="*/ 2825976 w 3650065"/>
              <a:gd name="connsiteY19" fmla="*/ 326951 h 744640"/>
              <a:gd name="connsiteX20" fmla="*/ 2893710 w 3650065"/>
              <a:gd name="connsiteY20" fmla="*/ 349528 h 744640"/>
              <a:gd name="connsiteX21" fmla="*/ 2927576 w 3650065"/>
              <a:gd name="connsiteY21" fmla="*/ 360817 h 744640"/>
              <a:gd name="connsiteX22" fmla="*/ 2972732 w 3650065"/>
              <a:gd name="connsiteY22" fmla="*/ 372106 h 744640"/>
              <a:gd name="connsiteX23" fmla="*/ 3074332 w 3650065"/>
              <a:gd name="connsiteY23" fmla="*/ 417262 h 744640"/>
              <a:gd name="connsiteX24" fmla="*/ 3130776 w 3650065"/>
              <a:gd name="connsiteY24" fmla="*/ 451128 h 744640"/>
              <a:gd name="connsiteX25" fmla="*/ 3164643 w 3650065"/>
              <a:gd name="connsiteY25" fmla="*/ 462417 h 744640"/>
              <a:gd name="connsiteX26" fmla="*/ 3232376 w 3650065"/>
              <a:gd name="connsiteY26" fmla="*/ 496284 h 744640"/>
              <a:gd name="connsiteX27" fmla="*/ 3300110 w 3650065"/>
              <a:gd name="connsiteY27" fmla="*/ 541440 h 744640"/>
              <a:gd name="connsiteX28" fmla="*/ 3401710 w 3650065"/>
              <a:gd name="connsiteY28" fmla="*/ 597884 h 744640"/>
              <a:gd name="connsiteX29" fmla="*/ 3469443 w 3650065"/>
              <a:gd name="connsiteY29" fmla="*/ 631751 h 744640"/>
              <a:gd name="connsiteX30" fmla="*/ 3503310 w 3650065"/>
              <a:gd name="connsiteY30" fmla="*/ 654328 h 744640"/>
              <a:gd name="connsiteX31" fmla="*/ 3537176 w 3650065"/>
              <a:gd name="connsiteY31" fmla="*/ 665617 h 744640"/>
              <a:gd name="connsiteX32" fmla="*/ 3604910 w 3650065"/>
              <a:gd name="connsiteY32" fmla="*/ 710773 h 744640"/>
              <a:gd name="connsiteX33" fmla="*/ 3650065 w 3650065"/>
              <a:gd name="connsiteY33" fmla="*/ 744640 h 744640"/>
              <a:gd name="connsiteX0" fmla="*/ 0 w 3650065"/>
              <a:gd name="connsiteY0" fmla="*/ 177485 h 744640"/>
              <a:gd name="connsiteX1" fmla="*/ 703665 w 3650065"/>
              <a:gd name="connsiteY1" fmla="*/ 10862 h 744640"/>
              <a:gd name="connsiteX2" fmla="*/ 782688 w 3650065"/>
              <a:gd name="connsiteY2" fmla="*/ 22151 h 744640"/>
              <a:gd name="connsiteX3" fmla="*/ 974599 w 3650065"/>
              <a:gd name="connsiteY3" fmla="*/ 33440 h 744640"/>
              <a:gd name="connsiteX4" fmla="*/ 1098776 w 3650065"/>
              <a:gd name="connsiteY4" fmla="*/ 56017 h 744640"/>
              <a:gd name="connsiteX5" fmla="*/ 1143932 w 3650065"/>
              <a:gd name="connsiteY5" fmla="*/ 67306 h 744640"/>
              <a:gd name="connsiteX6" fmla="*/ 1200376 w 3650065"/>
              <a:gd name="connsiteY6" fmla="*/ 78595 h 744640"/>
              <a:gd name="connsiteX7" fmla="*/ 1234243 w 3650065"/>
              <a:gd name="connsiteY7" fmla="*/ 89884 h 744640"/>
              <a:gd name="connsiteX8" fmla="*/ 1335843 w 3650065"/>
              <a:gd name="connsiteY8" fmla="*/ 101173 h 744640"/>
              <a:gd name="connsiteX9" fmla="*/ 1505176 w 3650065"/>
              <a:gd name="connsiteY9" fmla="*/ 135040 h 744640"/>
              <a:gd name="connsiteX10" fmla="*/ 1539043 w 3650065"/>
              <a:gd name="connsiteY10" fmla="*/ 146328 h 744640"/>
              <a:gd name="connsiteX11" fmla="*/ 1606776 w 3650065"/>
              <a:gd name="connsiteY11" fmla="*/ 157617 h 744640"/>
              <a:gd name="connsiteX12" fmla="*/ 1876536 w 3650065"/>
              <a:gd name="connsiteY12" fmla="*/ 187531 h 744640"/>
              <a:gd name="connsiteX13" fmla="*/ 1866421 w 3650065"/>
              <a:gd name="connsiteY13" fmla="*/ 191484 h 744640"/>
              <a:gd name="connsiteX14" fmla="*/ 2284110 w 3650065"/>
              <a:gd name="connsiteY14" fmla="*/ 225351 h 744640"/>
              <a:gd name="connsiteX15" fmla="*/ 2464732 w 3650065"/>
              <a:gd name="connsiteY15" fmla="*/ 247928 h 744640"/>
              <a:gd name="connsiteX16" fmla="*/ 2521176 w 3650065"/>
              <a:gd name="connsiteY16" fmla="*/ 259217 h 744640"/>
              <a:gd name="connsiteX17" fmla="*/ 2645354 w 3650065"/>
              <a:gd name="connsiteY17" fmla="*/ 281795 h 744640"/>
              <a:gd name="connsiteX18" fmla="*/ 2679221 w 3650065"/>
              <a:gd name="connsiteY18" fmla="*/ 293084 h 744640"/>
              <a:gd name="connsiteX19" fmla="*/ 2825976 w 3650065"/>
              <a:gd name="connsiteY19" fmla="*/ 326951 h 744640"/>
              <a:gd name="connsiteX20" fmla="*/ 2893710 w 3650065"/>
              <a:gd name="connsiteY20" fmla="*/ 349528 h 744640"/>
              <a:gd name="connsiteX21" fmla="*/ 2927576 w 3650065"/>
              <a:gd name="connsiteY21" fmla="*/ 360817 h 744640"/>
              <a:gd name="connsiteX22" fmla="*/ 2972732 w 3650065"/>
              <a:gd name="connsiteY22" fmla="*/ 372106 h 744640"/>
              <a:gd name="connsiteX23" fmla="*/ 3074332 w 3650065"/>
              <a:gd name="connsiteY23" fmla="*/ 417262 h 744640"/>
              <a:gd name="connsiteX24" fmla="*/ 3130776 w 3650065"/>
              <a:gd name="connsiteY24" fmla="*/ 451128 h 744640"/>
              <a:gd name="connsiteX25" fmla="*/ 3164643 w 3650065"/>
              <a:gd name="connsiteY25" fmla="*/ 462417 h 744640"/>
              <a:gd name="connsiteX26" fmla="*/ 3232376 w 3650065"/>
              <a:gd name="connsiteY26" fmla="*/ 496284 h 744640"/>
              <a:gd name="connsiteX27" fmla="*/ 3300110 w 3650065"/>
              <a:gd name="connsiteY27" fmla="*/ 541440 h 744640"/>
              <a:gd name="connsiteX28" fmla="*/ 3401710 w 3650065"/>
              <a:gd name="connsiteY28" fmla="*/ 597884 h 744640"/>
              <a:gd name="connsiteX29" fmla="*/ 3469443 w 3650065"/>
              <a:gd name="connsiteY29" fmla="*/ 631751 h 744640"/>
              <a:gd name="connsiteX30" fmla="*/ 3503310 w 3650065"/>
              <a:gd name="connsiteY30" fmla="*/ 654328 h 744640"/>
              <a:gd name="connsiteX31" fmla="*/ 3537176 w 3650065"/>
              <a:gd name="connsiteY31" fmla="*/ 665617 h 744640"/>
              <a:gd name="connsiteX32" fmla="*/ 3604910 w 3650065"/>
              <a:gd name="connsiteY32" fmla="*/ 710773 h 744640"/>
              <a:gd name="connsiteX33" fmla="*/ 3650065 w 3650065"/>
              <a:gd name="connsiteY33" fmla="*/ 744640 h 744640"/>
              <a:gd name="connsiteX0" fmla="*/ 0 w 3835854"/>
              <a:gd name="connsiteY0" fmla="*/ 0 h 968277"/>
              <a:gd name="connsiteX1" fmla="*/ 889454 w 3835854"/>
              <a:gd name="connsiteY1" fmla="*/ 234499 h 968277"/>
              <a:gd name="connsiteX2" fmla="*/ 968477 w 3835854"/>
              <a:gd name="connsiteY2" fmla="*/ 245788 h 968277"/>
              <a:gd name="connsiteX3" fmla="*/ 1160388 w 3835854"/>
              <a:gd name="connsiteY3" fmla="*/ 257077 h 968277"/>
              <a:gd name="connsiteX4" fmla="*/ 1284565 w 3835854"/>
              <a:gd name="connsiteY4" fmla="*/ 279654 h 968277"/>
              <a:gd name="connsiteX5" fmla="*/ 1329721 w 3835854"/>
              <a:gd name="connsiteY5" fmla="*/ 290943 h 968277"/>
              <a:gd name="connsiteX6" fmla="*/ 1386165 w 3835854"/>
              <a:gd name="connsiteY6" fmla="*/ 302232 h 968277"/>
              <a:gd name="connsiteX7" fmla="*/ 1420032 w 3835854"/>
              <a:gd name="connsiteY7" fmla="*/ 313521 h 968277"/>
              <a:gd name="connsiteX8" fmla="*/ 1521632 w 3835854"/>
              <a:gd name="connsiteY8" fmla="*/ 324810 h 968277"/>
              <a:gd name="connsiteX9" fmla="*/ 1690965 w 3835854"/>
              <a:gd name="connsiteY9" fmla="*/ 358677 h 968277"/>
              <a:gd name="connsiteX10" fmla="*/ 1724832 w 3835854"/>
              <a:gd name="connsiteY10" fmla="*/ 369965 h 968277"/>
              <a:gd name="connsiteX11" fmla="*/ 1792565 w 3835854"/>
              <a:gd name="connsiteY11" fmla="*/ 381254 h 968277"/>
              <a:gd name="connsiteX12" fmla="*/ 2062325 w 3835854"/>
              <a:gd name="connsiteY12" fmla="*/ 411168 h 968277"/>
              <a:gd name="connsiteX13" fmla="*/ 2052210 w 3835854"/>
              <a:gd name="connsiteY13" fmla="*/ 415121 h 968277"/>
              <a:gd name="connsiteX14" fmla="*/ 2469899 w 3835854"/>
              <a:gd name="connsiteY14" fmla="*/ 448988 h 968277"/>
              <a:gd name="connsiteX15" fmla="*/ 2650521 w 3835854"/>
              <a:gd name="connsiteY15" fmla="*/ 471565 h 968277"/>
              <a:gd name="connsiteX16" fmla="*/ 2706965 w 3835854"/>
              <a:gd name="connsiteY16" fmla="*/ 482854 h 968277"/>
              <a:gd name="connsiteX17" fmla="*/ 2831143 w 3835854"/>
              <a:gd name="connsiteY17" fmla="*/ 505432 h 968277"/>
              <a:gd name="connsiteX18" fmla="*/ 2865010 w 3835854"/>
              <a:gd name="connsiteY18" fmla="*/ 516721 h 968277"/>
              <a:gd name="connsiteX19" fmla="*/ 3011765 w 3835854"/>
              <a:gd name="connsiteY19" fmla="*/ 550588 h 968277"/>
              <a:gd name="connsiteX20" fmla="*/ 3079499 w 3835854"/>
              <a:gd name="connsiteY20" fmla="*/ 573165 h 968277"/>
              <a:gd name="connsiteX21" fmla="*/ 3113365 w 3835854"/>
              <a:gd name="connsiteY21" fmla="*/ 584454 h 968277"/>
              <a:gd name="connsiteX22" fmla="*/ 3158521 w 3835854"/>
              <a:gd name="connsiteY22" fmla="*/ 595743 h 968277"/>
              <a:gd name="connsiteX23" fmla="*/ 3260121 w 3835854"/>
              <a:gd name="connsiteY23" fmla="*/ 640899 h 968277"/>
              <a:gd name="connsiteX24" fmla="*/ 3316565 w 3835854"/>
              <a:gd name="connsiteY24" fmla="*/ 674765 h 968277"/>
              <a:gd name="connsiteX25" fmla="*/ 3350432 w 3835854"/>
              <a:gd name="connsiteY25" fmla="*/ 686054 h 968277"/>
              <a:gd name="connsiteX26" fmla="*/ 3418165 w 3835854"/>
              <a:gd name="connsiteY26" fmla="*/ 719921 h 968277"/>
              <a:gd name="connsiteX27" fmla="*/ 3485899 w 3835854"/>
              <a:gd name="connsiteY27" fmla="*/ 765077 h 968277"/>
              <a:gd name="connsiteX28" fmla="*/ 3587499 w 3835854"/>
              <a:gd name="connsiteY28" fmla="*/ 821521 h 968277"/>
              <a:gd name="connsiteX29" fmla="*/ 3655232 w 3835854"/>
              <a:gd name="connsiteY29" fmla="*/ 855388 h 968277"/>
              <a:gd name="connsiteX30" fmla="*/ 3689099 w 3835854"/>
              <a:gd name="connsiteY30" fmla="*/ 877965 h 968277"/>
              <a:gd name="connsiteX31" fmla="*/ 3722965 w 3835854"/>
              <a:gd name="connsiteY31" fmla="*/ 889254 h 968277"/>
              <a:gd name="connsiteX32" fmla="*/ 3790699 w 3835854"/>
              <a:gd name="connsiteY32" fmla="*/ 934410 h 968277"/>
              <a:gd name="connsiteX33" fmla="*/ 3835854 w 3835854"/>
              <a:gd name="connsiteY33" fmla="*/ 968277 h 968277"/>
              <a:gd name="connsiteX0" fmla="*/ 0 w 3835854"/>
              <a:gd name="connsiteY0" fmla="*/ 0 h 968277"/>
              <a:gd name="connsiteX1" fmla="*/ 889454 w 3835854"/>
              <a:gd name="connsiteY1" fmla="*/ 234499 h 968277"/>
              <a:gd name="connsiteX2" fmla="*/ 968477 w 3835854"/>
              <a:gd name="connsiteY2" fmla="*/ 245788 h 968277"/>
              <a:gd name="connsiteX3" fmla="*/ 1160388 w 3835854"/>
              <a:gd name="connsiteY3" fmla="*/ 257077 h 968277"/>
              <a:gd name="connsiteX4" fmla="*/ 1284565 w 3835854"/>
              <a:gd name="connsiteY4" fmla="*/ 279654 h 968277"/>
              <a:gd name="connsiteX5" fmla="*/ 1329721 w 3835854"/>
              <a:gd name="connsiteY5" fmla="*/ 290943 h 968277"/>
              <a:gd name="connsiteX6" fmla="*/ 1386165 w 3835854"/>
              <a:gd name="connsiteY6" fmla="*/ 302232 h 968277"/>
              <a:gd name="connsiteX7" fmla="*/ 1420032 w 3835854"/>
              <a:gd name="connsiteY7" fmla="*/ 313521 h 968277"/>
              <a:gd name="connsiteX8" fmla="*/ 1521632 w 3835854"/>
              <a:gd name="connsiteY8" fmla="*/ 324810 h 968277"/>
              <a:gd name="connsiteX9" fmla="*/ 750130 w 3835854"/>
              <a:gd name="connsiteY9" fmla="*/ 180017 h 968277"/>
              <a:gd name="connsiteX10" fmla="*/ 1690965 w 3835854"/>
              <a:gd name="connsiteY10" fmla="*/ 358677 h 968277"/>
              <a:gd name="connsiteX11" fmla="*/ 1724832 w 3835854"/>
              <a:gd name="connsiteY11" fmla="*/ 369965 h 968277"/>
              <a:gd name="connsiteX12" fmla="*/ 1792565 w 3835854"/>
              <a:gd name="connsiteY12" fmla="*/ 381254 h 968277"/>
              <a:gd name="connsiteX13" fmla="*/ 2062325 w 3835854"/>
              <a:gd name="connsiteY13" fmla="*/ 411168 h 968277"/>
              <a:gd name="connsiteX14" fmla="*/ 2052210 w 3835854"/>
              <a:gd name="connsiteY14" fmla="*/ 415121 h 968277"/>
              <a:gd name="connsiteX15" fmla="*/ 2469899 w 3835854"/>
              <a:gd name="connsiteY15" fmla="*/ 448988 h 968277"/>
              <a:gd name="connsiteX16" fmla="*/ 2650521 w 3835854"/>
              <a:gd name="connsiteY16" fmla="*/ 471565 h 968277"/>
              <a:gd name="connsiteX17" fmla="*/ 2706965 w 3835854"/>
              <a:gd name="connsiteY17" fmla="*/ 482854 h 968277"/>
              <a:gd name="connsiteX18" fmla="*/ 2831143 w 3835854"/>
              <a:gd name="connsiteY18" fmla="*/ 505432 h 968277"/>
              <a:gd name="connsiteX19" fmla="*/ 2865010 w 3835854"/>
              <a:gd name="connsiteY19" fmla="*/ 516721 h 968277"/>
              <a:gd name="connsiteX20" fmla="*/ 3011765 w 3835854"/>
              <a:gd name="connsiteY20" fmla="*/ 550588 h 968277"/>
              <a:gd name="connsiteX21" fmla="*/ 3079499 w 3835854"/>
              <a:gd name="connsiteY21" fmla="*/ 573165 h 968277"/>
              <a:gd name="connsiteX22" fmla="*/ 3113365 w 3835854"/>
              <a:gd name="connsiteY22" fmla="*/ 584454 h 968277"/>
              <a:gd name="connsiteX23" fmla="*/ 3158521 w 3835854"/>
              <a:gd name="connsiteY23" fmla="*/ 595743 h 968277"/>
              <a:gd name="connsiteX24" fmla="*/ 3260121 w 3835854"/>
              <a:gd name="connsiteY24" fmla="*/ 640899 h 968277"/>
              <a:gd name="connsiteX25" fmla="*/ 3316565 w 3835854"/>
              <a:gd name="connsiteY25" fmla="*/ 674765 h 968277"/>
              <a:gd name="connsiteX26" fmla="*/ 3350432 w 3835854"/>
              <a:gd name="connsiteY26" fmla="*/ 686054 h 968277"/>
              <a:gd name="connsiteX27" fmla="*/ 3418165 w 3835854"/>
              <a:gd name="connsiteY27" fmla="*/ 719921 h 968277"/>
              <a:gd name="connsiteX28" fmla="*/ 3485899 w 3835854"/>
              <a:gd name="connsiteY28" fmla="*/ 765077 h 968277"/>
              <a:gd name="connsiteX29" fmla="*/ 3587499 w 3835854"/>
              <a:gd name="connsiteY29" fmla="*/ 821521 h 968277"/>
              <a:gd name="connsiteX30" fmla="*/ 3655232 w 3835854"/>
              <a:gd name="connsiteY30" fmla="*/ 855388 h 968277"/>
              <a:gd name="connsiteX31" fmla="*/ 3689099 w 3835854"/>
              <a:gd name="connsiteY31" fmla="*/ 877965 h 968277"/>
              <a:gd name="connsiteX32" fmla="*/ 3722965 w 3835854"/>
              <a:gd name="connsiteY32" fmla="*/ 889254 h 968277"/>
              <a:gd name="connsiteX33" fmla="*/ 3790699 w 3835854"/>
              <a:gd name="connsiteY33" fmla="*/ 934410 h 968277"/>
              <a:gd name="connsiteX34" fmla="*/ 3835854 w 3835854"/>
              <a:gd name="connsiteY34" fmla="*/ 968277 h 96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35854" h="968277">
                <a:moveTo>
                  <a:pt x="0" y="0"/>
                </a:moveTo>
                <a:cubicBezTo>
                  <a:pt x="123257" y="3735"/>
                  <a:pt x="737385" y="223637"/>
                  <a:pt x="889454" y="234499"/>
                </a:cubicBezTo>
                <a:cubicBezTo>
                  <a:pt x="915995" y="236395"/>
                  <a:pt x="941960" y="243578"/>
                  <a:pt x="968477" y="245788"/>
                </a:cubicBezTo>
                <a:cubicBezTo>
                  <a:pt x="1032337" y="251110"/>
                  <a:pt x="1096418" y="253314"/>
                  <a:pt x="1160388" y="257077"/>
                </a:cubicBezTo>
                <a:cubicBezTo>
                  <a:pt x="1262812" y="282681"/>
                  <a:pt x="1136238" y="252685"/>
                  <a:pt x="1284565" y="279654"/>
                </a:cubicBezTo>
                <a:cubicBezTo>
                  <a:pt x="1299830" y="282429"/>
                  <a:pt x="1314575" y="287577"/>
                  <a:pt x="1329721" y="290943"/>
                </a:cubicBezTo>
                <a:cubicBezTo>
                  <a:pt x="1348451" y="295105"/>
                  <a:pt x="1367551" y="297578"/>
                  <a:pt x="1386165" y="302232"/>
                </a:cubicBezTo>
                <a:cubicBezTo>
                  <a:pt x="1397709" y="305118"/>
                  <a:pt x="1408294" y="311565"/>
                  <a:pt x="1420032" y="313521"/>
                </a:cubicBezTo>
                <a:cubicBezTo>
                  <a:pt x="1453643" y="319123"/>
                  <a:pt x="1487765" y="321047"/>
                  <a:pt x="1521632" y="324810"/>
                </a:cubicBezTo>
                <a:lnTo>
                  <a:pt x="750130" y="180017"/>
                </a:lnTo>
                <a:cubicBezTo>
                  <a:pt x="778352" y="185662"/>
                  <a:pt x="1663145" y="353417"/>
                  <a:pt x="1690965" y="358677"/>
                </a:cubicBezTo>
                <a:cubicBezTo>
                  <a:pt x="1702254" y="362440"/>
                  <a:pt x="1713216" y="367384"/>
                  <a:pt x="1724832" y="369965"/>
                </a:cubicBezTo>
                <a:cubicBezTo>
                  <a:pt x="1747176" y="374930"/>
                  <a:pt x="1769906" y="378017"/>
                  <a:pt x="1792565" y="381254"/>
                </a:cubicBezTo>
                <a:cubicBezTo>
                  <a:pt x="1957663" y="404840"/>
                  <a:pt x="1884551" y="387465"/>
                  <a:pt x="2062325" y="411168"/>
                </a:cubicBezTo>
                <a:cubicBezTo>
                  <a:pt x="2085013" y="414193"/>
                  <a:pt x="2029451" y="412683"/>
                  <a:pt x="2052210" y="415121"/>
                </a:cubicBezTo>
                <a:cubicBezTo>
                  <a:pt x="2234701" y="434674"/>
                  <a:pt x="2300785" y="437714"/>
                  <a:pt x="2469899" y="448988"/>
                </a:cubicBezTo>
                <a:cubicBezTo>
                  <a:pt x="2597166" y="474442"/>
                  <a:pt x="2442105" y="445514"/>
                  <a:pt x="2650521" y="471565"/>
                </a:cubicBezTo>
                <a:cubicBezTo>
                  <a:pt x="2669560" y="473945"/>
                  <a:pt x="2688087" y="479422"/>
                  <a:pt x="2706965" y="482854"/>
                </a:cubicBezTo>
                <a:cubicBezTo>
                  <a:pt x="2743873" y="489565"/>
                  <a:pt x="2793960" y="496136"/>
                  <a:pt x="2831143" y="505432"/>
                </a:cubicBezTo>
                <a:cubicBezTo>
                  <a:pt x="2842687" y="508318"/>
                  <a:pt x="2853466" y="513835"/>
                  <a:pt x="2865010" y="516721"/>
                </a:cubicBezTo>
                <a:cubicBezTo>
                  <a:pt x="2936661" y="534634"/>
                  <a:pt x="2927454" y="522486"/>
                  <a:pt x="3011765" y="550588"/>
                </a:cubicBezTo>
                <a:lnTo>
                  <a:pt x="3079499" y="573165"/>
                </a:lnTo>
                <a:cubicBezTo>
                  <a:pt x="3090788" y="576928"/>
                  <a:pt x="3101821" y="581568"/>
                  <a:pt x="3113365" y="584454"/>
                </a:cubicBezTo>
                <a:cubicBezTo>
                  <a:pt x="3128417" y="588217"/>
                  <a:pt x="3143802" y="590837"/>
                  <a:pt x="3158521" y="595743"/>
                </a:cubicBezTo>
                <a:cubicBezTo>
                  <a:pt x="3189918" y="606209"/>
                  <a:pt x="3230617" y="624508"/>
                  <a:pt x="3260121" y="640899"/>
                </a:cubicBezTo>
                <a:cubicBezTo>
                  <a:pt x="3279301" y="651555"/>
                  <a:pt x="3296940" y="664953"/>
                  <a:pt x="3316565" y="674765"/>
                </a:cubicBezTo>
                <a:cubicBezTo>
                  <a:pt x="3327208" y="680087"/>
                  <a:pt x="3339789" y="680732"/>
                  <a:pt x="3350432" y="686054"/>
                </a:cubicBezTo>
                <a:cubicBezTo>
                  <a:pt x="3437970" y="729823"/>
                  <a:pt x="3333039" y="691545"/>
                  <a:pt x="3418165" y="719921"/>
                </a:cubicBezTo>
                <a:cubicBezTo>
                  <a:pt x="3493324" y="795080"/>
                  <a:pt x="3412381" y="724234"/>
                  <a:pt x="3485899" y="765077"/>
                </a:cubicBezTo>
                <a:cubicBezTo>
                  <a:pt x="3602351" y="829772"/>
                  <a:pt x="3510867" y="795977"/>
                  <a:pt x="3587499" y="821521"/>
                </a:cubicBezTo>
                <a:cubicBezTo>
                  <a:pt x="3684539" y="886216"/>
                  <a:pt x="3561769" y="808658"/>
                  <a:pt x="3655232" y="855388"/>
                </a:cubicBezTo>
                <a:cubicBezTo>
                  <a:pt x="3667367" y="861455"/>
                  <a:pt x="3676964" y="871897"/>
                  <a:pt x="3689099" y="877965"/>
                </a:cubicBezTo>
                <a:cubicBezTo>
                  <a:pt x="3699742" y="883286"/>
                  <a:pt x="3712563" y="883475"/>
                  <a:pt x="3722965" y="889254"/>
                </a:cubicBezTo>
                <a:cubicBezTo>
                  <a:pt x="3746686" y="902432"/>
                  <a:pt x="3764956" y="925829"/>
                  <a:pt x="3790699" y="934410"/>
                </a:cubicBezTo>
                <a:cubicBezTo>
                  <a:pt x="3832548" y="948360"/>
                  <a:pt x="3819243" y="935056"/>
                  <a:pt x="3835854" y="968277"/>
                </a:cubicBezTo>
              </a:path>
            </a:pathLst>
          </a:custGeom>
          <a:ln w="254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№1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4243737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 bwMode="auto">
          <a:xfrm>
            <a:off x="2201333" y="2438400"/>
            <a:ext cx="3556000" cy="756356"/>
          </a:xfrm>
          <a:custGeom>
            <a:avLst/>
            <a:gdLst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2190045 w 3556000"/>
              <a:gd name="connsiteY14" fmla="*/ 237067 h 756356"/>
              <a:gd name="connsiteX15" fmla="*/ 2370667 w 3556000"/>
              <a:gd name="connsiteY15" fmla="*/ 259644 h 756356"/>
              <a:gd name="connsiteX16" fmla="*/ 2427111 w 3556000"/>
              <a:gd name="connsiteY16" fmla="*/ 270933 h 756356"/>
              <a:gd name="connsiteX17" fmla="*/ 2551289 w 3556000"/>
              <a:gd name="connsiteY17" fmla="*/ 293511 h 756356"/>
              <a:gd name="connsiteX18" fmla="*/ 2585156 w 3556000"/>
              <a:gd name="connsiteY18" fmla="*/ 304800 h 756356"/>
              <a:gd name="connsiteX19" fmla="*/ 2731911 w 3556000"/>
              <a:gd name="connsiteY19" fmla="*/ 338667 h 756356"/>
              <a:gd name="connsiteX20" fmla="*/ 2799645 w 3556000"/>
              <a:gd name="connsiteY20" fmla="*/ 361244 h 756356"/>
              <a:gd name="connsiteX21" fmla="*/ 2833511 w 3556000"/>
              <a:gd name="connsiteY21" fmla="*/ 372533 h 756356"/>
              <a:gd name="connsiteX22" fmla="*/ 2878667 w 3556000"/>
              <a:gd name="connsiteY22" fmla="*/ 383822 h 756356"/>
              <a:gd name="connsiteX23" fmla="*/ 2980267 w 3556000"/>
              <a:gd name="connsiteY23" fmla="*/ 428978 h 756356"/>
              <a:gd name="connsiteX24" fmla="*/ 3036711 w 3556000"/>
              <a:gd name="connsiteY24" fmla="*/ 462844 h 756356"/>
              <a:gd name="connsiteX25" fmla="*/ 3070578 w 3556000"/>
              <a:gd name="connsiteY25" fmla="*/ 474133 h 756356"/>
              <a:gd name="connsiteX26" fmla="*/ 3138311 w 3556000"/>
              <a:gd name="connsiteY26" fmla="*/ 508000 h 756356"/>
              <a:gd name="connsiteX27" fmla="*/ 3206045 w 3556000"/>
              <a:gd name="connsiteY27" fmla="*/ 553156 h 756356"/>
              <a:gd name="connsiteX28" fmla="*/ 3307645 w 3556000"/>
              <a:gd name="connsiteY28" fmla="*/ 609600 h 756356"/>
              <a:gd name="connsiteX29" fmla="*/ 3375378 w 3556000"/>
              <a:gd name="connsiteY29" fmla="*/ 643467 h 756356"/>
              <a:gd name="connsiteX30" fmla="*/ 3409245 w 3556000"/>
              <a:gd name="connsiteY30" fmla="*/ 666044 h 756356"/>
              <a:gd name="connsiteX31" fmla="*/ 3443111 w 3556000"/>
              <a:gd name="connsiteY31" fmla="*/ 677333 h 756356"/>
              <a:gd name="connsiteX32" fmla="*/ 3510845 w 3556000"/>
              <a:gd name="connsiteY32" fmla="*/ 722489 h 756356"/>
              <a:gd name="connsiteX33" fmla="*/ 3556000 w 3556000"/>
              <a:gd name="connsiteY33" fmla="*/ 756356 h 75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56000" h="756356">
                <a:moveTo>
                  <a:pt x="0" y="0"/>
                </a:moveTo>
                <a:cubicBezTo>
                  <a:pt x="123257" y="3735"/>
                  <a:pt x="457531" y="11716"/>
                  <a:pt x="609600" y="22578"/>
                </a:cubicBezTo>
                <a:cubicBezTo>
                  <a:pt x="636141" y="24474"/>
                  <a:pt x="662106" y="31657"/>
                  <a:pt x="688623" y="33867"/>
                </a:cubicBezTo>
                <a:cubicBezTo>
                  <a:pt x="752483" y="39189"/>
                  <a:pt x="816564" y="41393"/>
                  <a:pt x="880534" y="45156"/>
                </a:cubicBezTo>
                <a:cubicBezTo>
                  <a:pt x="982958" y="70760"/>
                  <a:pt x="856384" y="40764"/>
                  <a:pt x="1004711" y="67733"/>
                </a:cubicBezTo>
                <a:cubicBezTo>
                  <a:pt x="1019976" y="70508"/>
                  <a:pt x="1034721" y="75656"/>
                  <a:pt x="1049867" y="79022"/>
                </a:cubicBezTo>
                <a:cubicBezTo>
                  <a:pt x="1068597" y="83184"/>
                  <a:pt x="1087697" y="85657"/>
                  <a:pt x="1106311" y="90311"/>
                </a:cubicBezTo>
                <a:cubicBezTo>
                  <a:pt x="1117855" y="93197"/>
                  <a:pt x="1128440" y="99644"/>
                  <a:pt x="1140178" y="101600"/>
                </a:cubicBezTo>
                <a:cubicBezTo>
                  <a:pt x="1173789" y="107202"/>
                  <a:pt x="1207911" y="109126"/>
                  <a:pt x="1241778" y="112889"/>
                </a:cubicBezTo>
                <a:cubicBezTo>
                  <a:pt x="1341837" y="146243"/>
                  <a:pt x="1285858" y="132839"/>
                  <a:pt x="1411111" y="146756"/>
                </a:cubicBezTo>
                <a:cubicBezTo>
                  <a:pt x="1422400" y="150519"/>
                  <a:pt x="1433362" y="155463"/>
                  <a:pt x="1444978" y="158044"/>
                </a:cubicBezTo>
                <a:cubicBezTo>
                  <a:pt x="1467322" y="163009"/>
                  <a:pt x="1490052" y="166096"/>
                  <a:pt x="1512711" y="169333"/>
                </a:cubicBezTo>
                <a:cubicBezTo>
                  <a:pt x="1677809" y="192919"/>
                  <a:pt x="1526849" y="168208"/>
                  <a:pt x="1704623" y="191911"/>
                </a:cubicBezTo>
                <a:cubicBezTo>
                  <a:pt x="1727311" y="194936"/>
                  <a:pt x="1749597" y="200762"/>
                  <a:pt x="1772356" y="203200"/>
                </a:cubicBezTo>
                <a:cubicBezTo>
                  <a:pt x="1954847" y="222753"/>
                  <a:pt x="2020931" y="225793"/>
                  <a:pt x="2190045" y="237067"/>
                </a:cubicBezTo>
                <a:cubicBezTo>
                  <a:pt x="2317312" y="262521"/>
                  <a:pt x="2162251" y="233593"/>
                  <a:pt x="2370667" y="259644"/>
                </a:cubicBezTo>
                <a:cubicBezTo>
                  <a:pt x="2389706" y="262024"/>
                  <a:pt x="2408233" y="267501"/>
                  <a:pt x="2427111" y="270933"/>
                </a:cubicBezTo>
                <a:cubicBezTo>
                  <a:pt x="2464019" y="277644"/>
                  <a:pt x="2514106" y="284215"/>
                  <a:pt x="2551289" y="293511"/>
                </a:cubicBezTo>
                <a:cubicBezTo>
                  <a:pt x="2562833" y="296397"/>
                  <a:pt x="2573612" y="301914"/>
                  <a:pt x="2585156" y="304800"/>
                </a:cubicBezTo>
                <a:cubicBezTo>
                  <a:pt x="2656807" y="322713"/>
                  <a:pt x="2647600" y="310565"/>
                  <a:pt x="2731911" y="338667"/>
                </a:cubicBezTo>
                <a:lnTo>
                  <a:pt x="2799645" y="361244"/>
                </a:lnTo>
                <a:cubicBezTo>
                  <a:pt x="2810934" y="365007"/>
                  <a:pt x="2821967" y="369647"/>
                  <a:pt x="2833511" y="372533"/>
                </a:cubicBezTo>
                <a:cubicBezTo>
                  <a:pt x="2848563" y="376296"/>
                  <a:pt x="2863948" y="378916"/>
                  <a:pt x="2878667" y="383822"/>
                </a:cubicBezTo>
                <a:cubicBezTo>
                  <a:pt x="2910064" y="394288"/>
                  <a:pt x="2950763" y="412587"/>
                  <a:pt x="2980267" y="428978"/>
                </a:cubicBezTo>
                <a:cubicBezTo>
                  <a:pt x="2999447" y="439634"/>
                  <a:pt x="3017086" y="453032"/>
                  <a:pt x="3036711" y="462844"/>
                </a:cubicBezTo>
                <a:cubicBezTo>
                  <a:pt x="3047354" y="468166"/>
                  <a:pt x="3059935" y="468811"/>
                  <a:pt x="3070578" y="474133"/>
                </a:cubicBezTo>
                <a:cubicBezTo>
                  <a:pt x="3158116" y="517902"/>
                  <a:pt x="3053185" y="479624"/>
                  <a:pt x="3138311" y="508000"/>
                </a:cubicBezTo>
                <a:cubicBezTo>
                  <a:pt x="3213470" y="583159"/>
                  <a:pt x="3132527" y="512313"/>
                  <a:pt x="3206045" y="553156"/>
                </a:cubicBezTo>
                <a:cubicBezTo>
                  <a:pt x="3322497" y="617851"/>
                  <a:pt x="3231013" y="584056"/>
                  <a:pt x="3307645" y="609600"/>
                </a:cubicBezTo>
                <a:cubicBezTo>
                  <a:pt x="3404685" y="674295"/>
                  <a:pt x="3281915" y="596737"/>
                  <a:pt x="3375378" y="643467"/>
                </a:cubicBezTo>
                <a:cubicBezTo>
                  <a:pt x="3387513" y="649534"/>
                  <a:pt x="3397110" y="659976"/>
                  <a:pt x="3409245" y="666044"/>
                </a:cubicBezTo>
                <a:cubicBezTo>
                  <a:pt x="3419888" y="671365"/>
                  <a:pt x="3432709" y="671554"/>
                  <a:pt x="3443111" y="677333"/>
                </a:cubicBezTo>
                <a:cubicBezTo>
                  <a:pt x="3466832" y="690511"/>
                  <a:pt x="3485102" y="713908"/>
                  <a:pt x="3510845" y="722489"/>
                </a:cubicBezTo>
                <a:cubicBezTo>
                  <a:pt x="3552694" y="736439"/>
                  <a:pt x="3539389" y="723135"/>
                  <a:pt x="3556000" y="756356"/>
                </a:cubicBezTo>
              </a:path>
            </a:pathLst>
          </a:custGeom>
          <a:ln w="254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Полилиния 3"/>
          <p:cNvSpPr/>
          <p:nvPr/>
        </p:nvSpPr>
        <p:spPr bwMode="auto">
          <a:xfrm rot="589241" flipV="1">
            <a:off x="1388195" y="3393759"/>
            <a:ext cx="5944392" cy="1200315"/>
          </a:xfrm>
          <a:custGeom>
            <a:avLst/>
            <a:gdLst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2190045 w 3556000"/>
              <a:gd name="connsiteY14" fmla="*/ 237067 h 756356"/>
              <a:gd name="connsiteX15" fmla="*/ 2370667 w 3556000"/>
              <a:gd name="connsiteY15" fmla="*/ 259644 h 756356"/>
              <a:gd name="connsiteX16" fmla="*/ 2427111 w 3556000"/>
              <a:gd name="connsiteY16" fmla="*/ 270933 h 756356"/>
              <a:gd name="connsiteX17" fmla="*/ 2551289 w 3556000"/>
              <a:gd name="connsiteY17" fmla="*/ 293511 h 756356"/>
              <a:gd name="connsiteX18" fmla="*/ 2585156 w 3556000"/>
              <a:gd name="connsiteY18" fmla="*/ 304800 h 756356"/>
              <a:gd name="connsiteX19" fmla="*/ 2731911 w 3556000"/>
              <a:gd name="connsiteY19" fmla="*/ 338667 h 756356"/>
              <a:gd name="connsiteX20" fmla="*/ 2799645 w 3556000"/>
              <a:gd name="connsiteY20" fmla="*/ 361244 h 756356"/>
              <a:gd name="connsiteX21" fmla="*/ 2833511 w 3556000"/>
              <a:gd name="connsiteY21" fmla="*/ 372533 h 756356"/>
              <a:gd name="connsiteX22" fmla="*/ 2878667 w 3556000"/>
              <a:gd name="connsiteY22" fmla="*/ 383822 h 756356"/>
              <a:gd name="connsiteX23" fmla="*/ 2980267 w 3556000"/>
              <a:gd name="connsiteY23" fmla="*/ 428978 h 756356"/>
              <a:gd name="connsiteX24" fmla="*/ 3036711 w 3556000"/>
              <a:gd name="connsiteY24" fmla="*/ 462844 h 756356"/>
              <a:gd name="connsiteX25" fmla="*/ 3070578 w 3556000"/>
              <a:gd name="connsiteY25" fmla="*/ 474133 h 756356"/>
              <a:gd name="connsiteX26" fmla="*/ 3138311 w 3556000"/>
              <a:gd name="connsiteY26" fmla="*/ 508000 h 756356"/>
              <a:gd name="connsiteX27" fmla="*/ 3206045 w 3556000"/>
              <a:gd name="connsiteY27" fmla="*/ 553156 h 756356"/>
              <a:gd name="connsiteX28" fmla="*/ 3307645 w 3556000"/>
              <a:gd name="connsiteY28" fmla="*/ 609600 h 756356"/>
              <a:gd name="connsiteX29" fmla="*/ 3375378 w 3556000"/>
              <a:gd name="connsiteY29" fmla="*/ 643467 h 756356"/>
              <a:gd name="connsiteX30" fmla="*/ 3409245 w 3556000"/>
              <a:gd name="connsiteY30" fmla="*/ 666044 h 756356"/>
              <a:gd name="connsiteX31" fmla="*/ 3443111 w 3556000"/>
              <a:gd name="connsiteY31" fmla="*/ 677333 h 756356"/>
              <a:gd name="connsiteX32" fmla="*/ 3510845 w 3556000"/>
              <a:gd name="connsiteY32" fmla="*/ 722489 h 756356"/>
              <a:gd name="connsiteX33" fmla="*/ 3556000 w 3556000"/>
              <a:gd name="connsiteY33" fmla="*/ 756356 h 756356"/>
              <a:gd name="connsiteX0" fmla="*/ 0 w 3650065"/>
              <a:gd name="connsiteY0" fmla="*/ 177485 h 744640"/>
              <a:gd name="connsiteX1" fmla="*/ 703665 w 3650065"/>
              <a:gd name="connsiteY1" fmla="*/ 10862 h 744640"/>
              <a:gd name="connsiteX2" fmla="*/ 782688 w 3650065"/>
              <a:gd name="connsiteY2" fmla="*/ 22151 h 744640"/>
              <a:gd name="connsiteX3" fmla="*/ 974599 w 3650065"/>
              <a:gd name="connsiteY3" fmla="*/ 33440 h 744640"/>
              <a:gd name="connsiteX4" fmla="*/ 1098776 w 3650065"/>
              <a:gd name="connsiteY4" fmla="*/ 56017 h 744640"/>
              <a:gd name="connsiteX5" fmla="*/ 1143932 w 3650065"/>
              <a:gd name="connsiteY5" fmla="*/ 67306 h 744640"/>
              <a:gd name="connsiteX6" fmla="*/ 1200376 w 3650065"/>
              <a:gd name="connsiteY6" fmla="*/ 78595 h 744640"/>
              <a:gd name="connsiteX7" fmla="*/ 1234243 w 3650065"/>
              <a:gd name="connsiteY7" fmla="*/ 89884 h 744640"/>
              <a:gd name="connsiteX8" fmla="*/ 1335843 w 3650065"/>
              <a:gd name="connsiteY8" fmla="*/ 101173 h 744640"/>
              <a:gd name="connsiteX9" fmla="*/ 1505176 w 3650065"/>
              <a:gd name="connsiteY9" fmla="*/ 135040 h 744640"/>
              <a:gd name="connsiteX10" fmla="*/ 1539043 w 3650065"/>
              <a:gd name="connsiteY10" fmla="*/ 146328 h 744640"/>
              <a:gd name="connsiteX11" fmla="*/ 1606776 w 3650065"/>
              <a:gd name="connsiteY11" fmla="*/ 157617 h 744640"/>
              <a:gd name="connsiteX12" fmla="*/ 1798688 w 3650065"/>
              <a:gd name="connsiteY12" fmla="*/ 180195 h 744640"/>
              <a:gd name="connsiteX13" fmla="*/ 1866421 w 3650065"/>
              <a:gd name="connsiteY13" fmla="*/ 191484 h 744640"/>
              <a:gd name="connsiteX14" fmla="*/ 2284110 w 3650065"/>
              <a:gd name="connsiteY14" fmla="*/ 225351 h 744640"/>
              <a:gd name="connsiteX15" fmla="*/ 2464732 w 3650065"/>
              <a:gd name="connsiteY15" fmla="*/ 247928 h 744640"/>
              <a:gd name="connsiteX16" fmla="*/ 2521176 w 3650065"/>
              <a:gd name="connsiteY16" fmla="*/ 259217 h 744640"/>
              <a:gd name="connsiteX17" fmla="*/ 2645354 w 3650065"/>
              <a:gd name="connsiteY17" fmla="*/ 281795 h 744640"/>
              <a:gd name="connsiteX18" fmla="*/ 2679221 w 3650065"/>
              <a:gd name="connsiteY18" fmla="*/ 293084 h 744640"/>
              <a:gd name="connsiteX19" fmla="*/ 2825976 w 3650065"/>
              <a:gd name="connsiteY19" fmla="*/ 326951 h 744640"/>
              <a:gd name="connsiteX20" fmla="*/ 2893710 w 3650065"/>
              <a:gd name="connsiteY20" fmla="*/ 349528 h 744640"/>
              <a:gd name="connsiteX21" fmla="*/ 2927576 w 3650065"/>
              <a:gd name="connsiteY21" fmla="*/ 360817 h 744640"/>
              <a:gd name="connsiteX22" fmla="*/ 2972732 w 3650065"/>
              <a:gd name="connsiteY22" fmla="*/ 372106 h 744640"/>
              <a:gd name="connsiteX23" fmla="*/ 3074332 w 3650065"/>
              <a:gd name="connsiteY23" fmla="*/ 417262 h 744640"/>
              <a:gd name="connsiteX24" fmla="*/ 3130776 w 3650065"/>
              <a:gd name="connsiteY24" fmla="*/ 451128 h 744640"/>
              <a:gd name="connsiteX25" fmla="*/ 3164643 w 3650065"/>
              <a:gd name="connsiteY25" fmla="*/ 462417 h 744640"/>
              <a:gd name="connsiteX26" fmla="*/ 3232376 w 3650065"/>
              <a:gd name="connsiteY26" fmla="*/ 496284 h 744640"/>
              <a:gd name="connsiteX27" fmla="*/ 3300110 w 3650065"/>
              <a:gd name="connsiteY27" fmla="*/ 541440 h 744640"/>
              <a:gd name="connsiteX28" fmla="*/ 3401710 w 3650065"/>
              <a:gd name="connsiteY28" fmla="*/ 597884 h 744640"/>
              <a:gd name="connsiteX29" fmla="*/ 3469443 w 3650065"/>
              <a:gd name="connsiteY29" fmla="*/ 631751 h 744640"/>
              <a:gd name="connsiteX30" fmla="*/ 3503310 w 3650065"/>
              <a:gd name="connsiteY30" fmla="*/ 654328 h 744640"/>
              <a:gd name="connsiteX31" fmla="*/ 3537176 w 3650065"/>
              <a:gd name="connsiteY31" fmla="*/ 665617 h 744640"/>
              <a:gd name="connsiteX32" fmla="*/ 3604910 w 3650065"/>
              <a:gd name="connsiteY32" fmla="*/ 710773 h 744640"/>
              <a:gd name="connsiteX33" fmla="*/ 3650065 w 3650065"/>
              <a:gd name="connsiteY33" fmla="*/ 744640 h 744640"/>
              <a:gd name="connsiteX0" fmla="*/ 0 w 3650065"/>
              <a:gd name="connsiteY0" fmla="*/ 177485 h 744640"/>
              <a:gd name="connsiteX1" fmla="*/ 703665 w 3650065"/>
              <a:gd name="connsiteY1" fmla="*/ 10862 h 744640"/>
              <a:gd name="connsiteX2" fmla="*/ 782688 w 3650065"/>
              <a:gd name="connsiteY2" fmla="*/ 22151 h 744640"/>
              <a:gd name="connsiteX3" fmla="*/ 974599 w 3650065"/>
              <a:gd name="connsiteY3" fmla="*/ 33440 h 744640"/>
              <a:gd name="connsiteX4" fmla="*/ 1098776 w 3650065"/>
              <a:gd name="connsiteY4" fmla="*/ 56017 h 744640"/>
              <a:gd name="connsiteX5" fmla="*/ 1143932 w 3650065"/>
              <a:gd name="connsiteY5" fmla="*/ 67306 h 744640"/>
              <a:gd name="connsiteX6" fmla="*/ 1200376 w 3650065"/>
              <a:gd name="connsiteY6" fmla="*/ 78595 h 744640"/>
              <a:gd name="connsiteX7" fmla="*/ 1234243 w 3650065"/>
              <a:gd name="connsiteY7" fmla="*/ 89884 h 744640"/>
              <a:gd name="connsiteX8" fmla="*/ 1335843 w 3650065"/>
              <a:gd name="connsiteY8" fmla="*/ 101173 h 744640"/>
              <a:gd name="connsiteX9" fmla="*/ 1505176 w 3650065"/>
              <a:gd name="connsiteY9" fmla="*/ 135040 h 744640"/>
              <a:gd name="connsiteX10" fmla="*/ 1539043 w 3650065"/>
              <a:gd name="connsiteY10" fmla="*/ 146328 h 744640"/>
              <a:gd name="connsiteX11" fmla="*/ 1606776 w 3650065"/>
              <a:gd name="connsiteY11" fmla="*/ 157617 h 744640"/>
              <a:gd name="connsiteX12" fmla="*/ 1876536 w 3650065"/>
              <a:gd name="connsiteY12" fmla="*/ 187531 h 744640"/>
              <a:gd name="connsiteX13" fmla="*/ 1866421 w 3650065"/>
              <a:gd name="connsiteY13" fmla="*/ 191484 h 744640"/>
              <a:gd name="connsiteX14" fmla="*/ 2284110 w 3650065"/>
              <a:gd name="connsiteY14" fmla="*/ 225351 h 744640"/>
              <a:gd name="connsiteX15" fmla="*/ 2464732 w 3650065"/>
              <a:gd name="connsiteY15" fmla="*/ 247928 h 744640"/>
              <a:gd name="connsiteX16" fmla="*/ 2521176 w 3650065"/>
              <a:gd name="connsiteY16" fmla="*/ 259217 h 744640"/>
              <a:gd name="connsiteX17" fmla="*/ 2645354 w 3650065"/>
              <a:gd name="connsiteY17" fmla="*/ 281795 h 744640"/>
              <a:gd name="connsiteX18" fmla="*/ 2679221 w 3650065"/>
              <a:gd name="connsiteY18" fmla="*/ 293084 h 744640"/>
              <a:gd name="connsiteX19" fmla="*/ 2825976 w 3650065"/>
              <a:gd name="connsiteY19" fmla="*/ 326951 h 744640"/>
              <a:gd name="connsiteX20" fmla="*/ 2893710 w 3650065"/>
              <a:gd name="connsiteY20" fmla="*/ 349528 h 744640"/>
              <a:gd name="connsiteX21" fmla="*/ 2927576 w 3650065"/>
              <a:gd name="connsiteY21" fmla="*/ 360817 h 744640"/>
              <a:gd name="connsiteX22" fmla="*/ 2972732 w 3650065"/>
              <a:gd name="connsiteY22" fmla="*/ 372106 h 744640"/>
              <a:gd name="connsiteX23" fmla="*/ 3074332 w 3650065"/>
              <a:gd name="connsiteY23" fmla="*/ 417262 h 744640"/>
              <a:gd name="connsiteX24" fmla="*/ 3130776 w 3650065"/>
              <a:gd name="connsiteY24" fmla="*/ 451128 h 744640"/>
              <a:gd name="connsiteX25" fmla="*/ 3164643 w 3650065"/>
              <a:gd name="connsiteY25" fmla="*/ 462417 h 744640"/>
              <a:gd name="connsiteX26" fmla="*/ 3232376 w 3650065"/>
              <a:gd name="connsiteY26" fmla="*/ 496284 h 744640"/>
              <a:gd name="connsiteX27" fmla="*/ 3300110 w 3650065"/>
              <a:gd name="connsiteY27" fmla="*/ 541440 h 744640"/>
              <a:gd name="connsiteX28" fmla="*/ 3401710 w 3650065"/>
              <a:gd name="connsiteY28" fmla="*/ 597884 h 744640"/>
              <a:gd name="connsiteX29" fmla="*/ 3469443 w 3650065"/>
              <a:gd name="connsiteY29" fmla="*/ 631751 h 744640"/>
              <a:gd name="connsiteX30" fmla="*/ 3503310 w 3650065"/>
              <a:gd name="connsiteY30" fmla="*/ 654328 h 744640"/>
              <a:gd name="connsiteX31" fmla="*/ 3537176 w 3650065"/>
              <a:gd name="connsiteY31" fmla="*/ 665617 h 744640"/>
              <a:gd name="connsiteX32" fmla="*/ 3604910 w 3650065"/>
              <a:gd name="connsiteY32" fmla="*/ 710773 h 744640"/>
              <a:gd name="connsiteX33" fmla="*/ 3650065 w 3650065"/>
              <a:gd name="connsiteY33" fmla="*/ 744640 h 7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50065" h="744640">
                <a:moveTo>
                  <a:pt x="0" y="177485"/>
                </a:moveTo>
                <a:cubicBezTo>
                  <a:pt x="123257" y="181220"/>
                  <a:pt x="551596" y="0"/>
                  <a:pt x="703665" y="10862"/>
                </a:cubicBezTo>
                <a:cubicBezTo>
                  <a:pt x="730206" y="12758"/>
                  <a:pt x="756171" y="19941"/>
                  <a:pt x="782688" y="22151"/>
                </a:cubicBezTo>
                <a:cubicBezTo>
                  <a:pt x="846548" y="27473"/>
                  <a:pt x="910629" y="29677"/>
                  <a:pt x="974599" y="33440"/>
                </a:cubicBezTo>
                <a:cubicBezTo>
                  <a:pt x="1077023" y="59044"/>
                  <a:pt x="950449" y="29048"/>
                  <a:pt x="1098776" y="56017"/>
                </a:cubicBezTo>
                <a:cubicBezTo>
                  <a:pt x="1114041" y="58792"/>
                  <a:pt x="1128786" y="63940"/>
                  <a:pt x="1143932" y="67306"/>
                </a:cubicBezTo>
                <a:cubicBezTo>
                  <a:pt x="1162662" y="71468"/>
                  <a:pt x="1181762" y="73941"/>
                  <a:pt x="1200376" y="78595"/>
                </a:cubicBezTo>
                <a:cubicBezTo>
                  <a:pt x="1211920" y="81481"/>
                  <a:pt x="1222505" y="87928"/>
                  <a:pt x="1234243" y="89884"/>
                </a:cubicBezTo>
                <a:cubicBezTo>
                  <a:pt x="1267854" y="95486"/>
                  <a:pt x="1301976" y="97410"/>
                  <a:pt x="1335843" y="101173"/>
                </a:cubicBezTo>
                <a:cubicBezTo>
                  <a:pt x="1435902" y="134527"/>
                  <a:pt x="1379923" y="121123"/>
                  <a:pt x="1505176" y="135040"/>
                </a:cubicBezTo>
                <a:cubicBezTo>
                  <a:pt x="1516465" y="138803"/>
                  <a:pt x="1527427" y="143747"/>
                  <a:pt x="1539043" y="146328"/>
                </a:cubicBezTo>
                <a:cubicBezTo>
                  <a:pt x="1561387" y="151293"/>
                  <a:pt x="1584117" y="154380"/>
                  <a:pt x="1606776" y="157617"/>
                </a:cubicBezTo>
                <a:cubicBezTo>
                  <a:pt x="1771874" y="181203"/>
                  <a:pt x="1698762" y="163828"/>
                  <a:pt x="1876536" y="187531"/>
                </a:cubicBezTo>
                <a:cubicBezTo>
                  <a:pt x="1899224" y="190556"/>
                  <a:pt x="1843662" y="189046"/>
                  <a:pt x="1866421" y="191484"/>
                </a:cubicBezTo>
                <a:cubicBezTo>
                  <a:pt x="2048912" y="211037"/>
                  <a:pt x="2114996" y="214077"/>
                  <a:pt x="2284110" y="225351"/>
                </a:cubicBezTo>
                <a:cubicBezTo>
                  <a:pt x="2411377" y="250805"/>
                  <a:pt x="2256316" y="221877"/>
                  <a:pt x="2464732" y="247928"/>
                </a:cubicBezTo>
                <a:cubicBezTo>
                  <a:pt x="2483771" y="250308"/>
                  <a:pt x="2502298" y="255785"/>
                  <a:pt x="2521176" y="259217"/>
                </a:cubicBezTo>
                <a:cubicBezTo>
                  <a:pt x="2558084" y="265928"/>
                  <a:pt x="2608171" y="272499"/>
                  <a:pt x="2645354" y="281795"/>
                </a:cubicBezTo>
                <a:cubicBezTo>
                  <a:pt x="2656898" y="284681"/>
                  <a:pt x="2667677" y="290198"/>
                  <a:pt x="2679221" y="293084"/>
                </a:cubicBezTo>
                <a:cubicBezTo>
                  <a:pt x="2750872" y="310997"/>
                  <a:pt x="2741665" y="298849"/>
                  <a:pt x="2825976" y="326951"/>
                </a:cubicBezTo>
                <a:lnTo>
                  <a:pt x="2893710" y="349528"/>
                </a:lnTo>
                <a:cubicBezTo>
                  <a:pt x="2904999" y="353291"/>
                  <a:pt x="2916032" y="357931"/>
                  <a:pt x="2927576" y="360817"/>
                </a:cubicBezTo>
                <a:cubicBezTo>
                  <a:pt x="2942628" y="364580"/>
                  <a:pt x="2958013" y="367200"/>
                  <a:pt x="2972732" y="372106"/>
                </a:cubicBezTo>
                <a:cubicBezTo>
                  <a:pt x="3004129" y="382572"/>
                  <a:pt x="3044828" y="400871"/>
                  <a:pt x="3074332" y="417262"/>
                </a:cubicBezTo>
                <a:cubicBezTo>
                  <a:pt x="3093512" y="427918"/>
                  <a:pt x="3111151" y="441316"/>
                  <a:pt x="3130776" y="451128"/>
                </a:cubicBezTo>
                <a:cubicBezTo>
                  <a:pt x="3141419" y="456450"/>
                  <a:pt x="3154000" y="457095"/>
                  <a:pt x="3164643" y="462417"/>
                </a:cubicBezTo>
                <a:cubicBezTo>
                  <a:pt x="3252181" y="506186"/>
                  <a:pt x="3147250" y="467908"/>
                  <a:pt x="3232376" y="496284"/>
                </a:cubicBezTo>
                <a:cubicBezTo>
                  <a:pt x="3307535" y="571443"/>
                  <a:pt x="3226592" y="500597"/>
                  <a:pt x="3300110" y="541440"/>
                </a:cubicBezTo>
                <a:cubicBezTo>
                  <a:pt x="3416562" y="606135"/>
                  <a:pt x="3325078" y="572340"/>
                  <a:pt x="3401710" y="597884"/>
                </a:cubicBezTo>
                <a:cubicBezTo>
                  <a:pt x="3498750" y="662579"/>
                  <a:pt x="3375980" y="585021"/>
                  <a:pt x="3469443" y="631751"/>
                </a:cubicBezTo>
                <a:cubicBezTo>
                  <a:pt x="3481578" y="637818"/>
                  <a:pt x="3491175" y="648260"/>
                  <a:pt x="3503310" y="654328"/>
                </a:cubicBezTo>
                <a:cubicBezTo>
                  <a:pt x="3513953" y="659649"/>
                  <a:pt x="3526774" y="659838"/>
                  <a:pt x="3537176" y="665617"/>
                </a:cubicBezTo>
                <a:cubicBezTo>
                  <a:pt x="3560897" y="678795"/>
                  <a:pt x="3579167" y="702192"/>
                  <a:pt x="3604910" y="710773"/>
                </a:cubicBezTo>
                <a:cubicBezTo>
                  <a:pt x="3646759" y="724723"/>
                  <a:pt x="3633454" y="711419"/>
                  <a:pt x="3650065" y="744640"/>
                </a:cubicBezTo>
              </a:path>
            </a:pathLst>
          </a:custGeom>
          <a:ln w="254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олилиния 4"/>
          <p:cNvSpPr/>
          <p:nvPr/>
        </p:nvSpPr>
        <p:spPr bwMode="auto">
          <a:xfrm rot="10326991" flipV="1">
            <a:off x="4464724" y="1988918"/>
            <a:ext cx="2391473" cy="822764"/>
          </a:xfrm>
          <a:custGeom>
            <a:avLst/>
            <a:gdLst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2190045 w 3556000"/>
              <a:gd name="connsiteY14" fmla="*/ 237067 h 756356"/>
              <a:gd name="connsiteX15" fmla="*/ 2370667 w 3556000"/>
              <a:gd name="connsiteY15" fmla="*/ 259644 h 756356"/>
              <a:gd name="connsiteX16" fmla="*/ 2427111 w 3556000"/>
              <a:gd name="connsiteY16" fmla="*/ 270933 h 756356"/>
              <a:gd name="connsiteX17" fmla="*/ 2551289 w 3556000"/>
              <a:gd name="connsiteY17" fmla="*/ 293511 h 756356"/>
              <a:gd name="connsiteX18" fmla="*/ 2585156 w 3556000"/>
              <a:gd name="connsiteY18" fmla="*/ 304800 h 756356"/>
              <a:gd name="connsiteX19" fmla="*/ 2731911 w 3556000"/>
              <a:gd name="connsiteY19" fmla="*/ 338667 h 756356"/>
              <a:gd name="connsiteX20" fmla="*/ 2799645 w 3556000"/>
              <a:gd name="connsiteY20" fmla="*/ 361244 h 756356"/>
              <a:gd name="connsiteX21" fmla="*/ 2833511 w 3556000"/>
              <a:gd name="connsiteY21" fmla="*/ 372533 h 756356"/>
              <a:gd name="connsiteX22" fmla="*/ 2878667 w 3556000"/>
              <a:gd name="connsiteY22" fmla="*/ 383822 h 756356"/>
              <a:gd name="connsiteX23" fmla="*/ 2980267 w 3556000"/>
              <a:gd name="connsiteY23" fmla="*/ 428978 h 756356"/>
              <a:gd name="connsiteX24" fmla="*/ 3036711 w 3556000"/>
              <a:gd name="connsiteY24" fmla="*/ 462844 h 756356"/>
              <a:gd name="connsiteX25" fmla="*/ 3070578 w 3556000"/>
              <a:gd name="connsiteY25" fmla="*/ 474133 h 756356"/>
              <a:gd name="connsiteX26" fmla="*/ 3138311 w 3556000"/>
              <a:gd name="connsiteY26" fmla="*/ 508000 h 756356"/>
              <a:gd name="connsiteX27" fmla="*/ 3206045 w 3556000"/>
              <a:gd name="connsiteY27" fmla="*/ 553156 h 756356"/>
              <a:gd name="connsiteX28" fmla="*/ 3307645 w 3556000"/>
              <a:gd name="connsiteY28" fmla="*/ 609600 h 756356"/>
              <a:gd name="connsiteX29" fmla="*/ 3375378 w 3556000"/>
              <a:gd name="connsiteY29" fmla="*/ 643467 h 756356"/>
              <a:gd name="connsiteX30" fmla="*/ 3409245 w 3556000"/>
              <a:gd name="connsiteY30" fmla="*/ 666044 h 756356"/>
              <a:gd name="connsiteX31" fmla="*/ 3443111 w 3556000"/>
              <a:gd name="connsiteY31" fmla="*/ 677333 h 756356"/>
              <a:gd name="connsiteX32" fmla="*/ 3510845 w 3556000"/>
              <a:gd name="connsiteY32" fmla="*/ 722489 h 756356"/>
              <a:gd name="connsiteX33" fmla="*/ 3556000 w 3556000"/>
              <a:gd name="connsiteY33" fmla="*/ 756356 h 756356"/>
              <a:gd name="connsiteX0" fmla="*/ 0 w 3650065"/>
              <a:gd name="connsiteY0" fmla="*/ 177485 h 744640"/>
              <a:gd name="connsiteX1" fmla="*/ 703665 w 3650065"/>
              <a:gd name="connsiteY1" fmla="*/ 10862 h 744640"/>
              <a:gd name="connsiteX2" fmla="*/ 782688 w 3650065"/>
              <a:gd name="connsiteY2" fmla="*/ 22151 h 744640"/>
              <a:gd name="connsiteX3" fmla="*/ 974599 w 3650065"/>
              <a:gd name="connsiteY3" fmla="*/ 33440 h 744640"/>
              <a:gd name="connsiteX4" fmla="*/ 1098776 w 3650065"/>
              <a:gd name="connsiteY4" fmla="*/ 56017 h 744640"/>
              <a:gd name="connsiteX5" fmla="*/ 1143932 w 3650065"/>
              <a:gd name="connsiteY5" fmla="*/ 67306 h 744640"/>
              <a:gd name="connsiteX6" fmla="*/ 1200376 w 3650065"/>
              <a:gd name="connsiteY6" fmla="*/ 78595 h 744640"/>
              <a:gd name="connsiteX7" fmla="*/ 1234243 w 3650065"/>
              <a:gd name="connsiteY7" fmla="*/ 89884 h 744640"/>
              <a:gd name="connsiteX8" fmla="*/ 1335843 w 3650065"/>
              <a:gd name="connsiteY8" fmla="*/ 101173 h 744640"/>
              <a:gd name="connsiteX9" fmla="*/ 1505176 w 3650065"/>
              <a:gd name="connsiteY9" fmla="*/ 135040 h 744640"/>
              <a:gd name="connsiteX10" fmla="*/ 1539043 w 3650065"/>
              <a:gd name="connsiteY10" fmla="*/ 146328 h 744640"/>
              <a:gd name="connsiteX11" fmla="*/ 1606776 w 3650065"/>
              <a:gd name="connsiteY11" fmla="*/ 157617 h 744640"/>
              <a:gd name="connsiteX12" fmla="*/ 1798688 w 3650065"/>
              <a:gd name="connsiteY12" fmla="*/ 180195 h 744640"/>
              <a:gd name="connsiteX13" fmla="*/ 1866421 w 3650065"/>
              <a:gd name="connsiteY13" fmla="*/ 191484 h 744640"/>
              <a:gd name="connsiteX14" fmla="*/ 2284110 w 3650065"/>
              <a:gd name="connsiteY14" fmla="*/ 225351 h 744640"/>
              <a:gd name="connsiteX15" fmla="*/ 2464732 w 3650065"/>
              <a:gd name="connsiteY15" fmla="*/ 247928 h 744640"/>
              <a:gd name="connsiteX16" fmla="*/ 2521176 w 3650065"/>
              <a:gd name="connsiteY16" fmla="*/ 259217 h 744640"/>
              <a:gd name="connsiteX17" fmla="*/ 2645354 w 3650065"/>
              <a:gd name="connsiteY17" fmla="*/ 281795 h 744640"/>
              <a:gd name="connsiteX18" fmla="*/ 2679221 w 3650065"/>
              <a:gd name="connsiteY18" fmla="*/ 293084 h 744640"/>
              <a:gd name="connsiteX19" fmla="*/ 2825976 w 3650065"/>
              <a:gd name="connsiteY19" fmla="*/ 326951 h 744640"/>
              <a:gd name="connsiteX20" fmla="*/ 2893710 w 3650065"/>
              <a:gd name="connsiteY20" fmla="*/ 349528 h 744640"/>
              <a:gd name="connsiteX21" fmla="*/ 2927576 w 3650065"/>
              <a:gd name="connsiteY21" fmla="*/ 360817 h 744640"/>
              <a:gd name="connsiteX22" fmla="*/ 2972732 w 3650065"/>
              <a:gd name="connsiteY22" fmla="*/ 372106 h 744640"/>
              <a:gd name="connsiteX23" fmla="*/ 3074332 w 3650065"/>
              <a:gd name="connsiteY23" fmla="*/ 417262 h 744640"/>
              <a:gd name="connsiteX24" fmla="*/ 3130776 w 3650065"/>
              <a:gd name="connsiteY24" fmla="*/ 451128 h 744640"/>
              <a:gd name="connsiteX25" fmla="*/ 3164643 w 3650065"/>
              <a:gd name="connsiteY25" fmla="*/ 462417 h 744640"/>
              <a:gd name="connsiteX26" fmla="*/ 3232376 w 3650065"/>
              <a:gd name="connsiteY26" fmla="*/ 496284 h 744640"/>
              <a:gd name="connsiteX27" fmla="*/ 3300110 w 3650065"/>
              <a:gd name="connsiteY27" fmla="*/ 541440 h 744640"/>
              <a:gd name="connsiteX28" fmla="*/ 3401710 w 3650065"/>
              <a:gd name="connsiteY28" fmla="*/ 597884 h 744640"/>
              <a:gd name="connsiteX29" fmla="*/ 3469443 w 3650065"/>
              <a:gd name="connsiteY29" fmla="*/ 631751 h 744640"/>
              <a:gd name="connsiteX30" fmla="*/ 3503310 w 3650065"/>
              <a:gd name="connsiteY30" fmla="*/ 654328 h 744640"/>
              <a:gd name="connsiteX31" fmla="*/ 3537176 w 3650065"/>
              <a:gd name="connsiteY31" fmla="*/ 665617 h 744640"/>
              <a:gd name="connsiteX32" fmla="*/ 3604910 w 3650065"/>
              <a:gd name="connsiteY32" fmla="*/ 710773 h 744640"/>
              <a:gd name="connsiteX33" fmla="*/ 3650065 w 3650065"/>
              <a:gd name="connsiteY33" fmla="*/ 744640 h 744640"/>
              <a:gd name="connsiteX0" fmla="*/ 0 w 3650065"/>
              <a:gd name="connsiteY0" fmla="*/ 177485 h 744640"/>
              <a:gd name="connsiteX1" fmla="*/ 703665 w 3650065"/>
              <a:gd name="connsiteY1" fmla="*/ 10862 h 744640"/>
              <a:gd name="connsiteX2" fmla="*/ 782688 w 3650065"/>
              <a:gd name="connsiteY2" fmla="*/ 22151 h 744640"/>
              <a:gd name="connsiteX3" fmla="*/ 974599 w 3650065"/>
              <a:gd name="connsiteY3" fmla="*/ 33440 h 744640"/>
              <a:gd name="connsiteX4" fmla="*/ 1098776 w 3650065"/>
              <a:gd name="connsiteY4" fmla="*/ 56017 h 744640"/>
              <a:gd name="connsiteX5" fmla="*/ 1143932 w 3650065"/>
              <a:gd name="connsiteY5" fmla="*/ 67306 h 744640"/>
              <a:gd name="connsiteX6" fmla="*/ 1200376 w 3650065"/>
              <a:gd name="connsiteY6" fmla="*/ 78595 h 744640"/>
              <a:gd name="connsiteX7" fmla="*/ 1234243 w 3650065"/>
              <a:gd name="connsiteY7" fmla="*/ 89884 h 744640"/>
              <a:gd name="connsiteX8" fmla="*/ 1335843 w 3650065"/>
              <a:gd name="connsiteY8" fmla="*/ 101173 h 744640"/>
              <a:gd name="connsiteX9" fmla="*/ 1505176 w 3650065"/>
              <a:gd name="connsiteY9" fmla="*/ 135040 h 744640"/>
              <a:gd name="connsiteX10" fmla="*/ 1539043 w 3650065"/>
              <a:gd name="connsiteY10" fmla="*/ 146328 h 744640"/>
              <a:gd name="connsiteX11" fmla="*/ 1606776 w 3650065"/>
              <a:gd name="connsiteY11" fmla="*/ 157617 h 744640"/>
              <a:gd name="connsiteX12" fmla="*/ 1876536 w 3650065"/>
              <a:gd name="connsiteY12" fmla="*/ 187531 h 744640"/>
              <a:gd name="connsiteX13" fmla="*/ 1866421 w 3650065"/>
              <a:gd name="connsiteY13" fmla="*/ 191484 h 744640"/>
              <a:gd name="connsiteX14" fmla="*/ 2284110 w 3650065"/>
              <a:gd name="connsiteY14" fmla="*/ 225351 h 744640"/>
              <a:gd name="connsiteX15" fmla="*/ 2464732 w 3650065"/>
              <a:gd name="connsiteY15" fmla="*/ 247928 h 744640"/>
              <a:gd name="connsiteX16" fmla="*/ 2521176 w 3650065"/>
              <a:gd name="connsiteY16" fmla="*/ 259217 h 744640"/>
              <a:gd name="connsiteX17" fmla="*/ 2645354 w 3650065"/>
              <a:gd name="connsiteY17" fmla="*/ 281795 h 744640"/>
              <a:gd name="connsiteX18" fmla="*/ 2679221 w 3650065"/>
              <a:gd name="connsiteY18" fmla="*/ 293084 h 744640"/>
              <a:gd name="connsiteX19" fmla="*/ 2825976 w 3650065"/>
              <a:gd name="connsiteY19" fmla="*/ 326951 h 744640"/>
              <a:gd name="connsiteX20" fmla="*/ 2893710 w 3650065"/>
              <a:gd name="connsiteY20" fmla="*/ 349528 h 744640"/>
              <a:gd name="connsiteX21" fmla="*/ 2927576 w 3650065"/>
              <a:gd name="connsiteY21" fmla="*/ 360817 h 744640"/>
              <a:gd name="connsiteX22" fmla="*/ 2972732 w 3650065"/>
              <a:gd name="connsiteY22" fmla="*/ 372106 h 744640"/>
              <a:gd name="connsiteX23" fmla="*/ 3074332 w 3650065"/>
              <a:gd name="connsiteY23" fmla="*/ 417262 h 744640"/>
              <a:gd name="connsiteX24" fmla="*/ 3130776 w 3650065"/>
              <a:gd name="connsiteY24" fmla="*/ 451128 h 744640"/>
              <a:gd name="connsiteX25" fmla="*/ 3164643 w 3650065"/>
              <a:gd name="connsiteY25" fmla="*/ 462417 h 744640"/>
              <a:gd name="connsiteX26" fmla="*/ 3232376 w 3650065"/>
              <a:gd name="connsiteY26" fmla="*/ 496284 h 744640"/>
              <a:gd name="connsiteX27" fmla="*/ 3300110 w 3650065"/>
              <a:gd name="connsiteY27" fmla="*/ 541440 h 744640"/>
              <a:gd name="connsiteX28" fmla="*/ 3401710 w 3650065"/>
              <a:gd name="connsiteY28" fmla="*/ 597884 h 744640"/>
              <a:gd name="connsiteX29" fmla="*/ 3469443 w 3650065"/>
              <a:gd name="connsiteY29" fmla="*/ 631751 h 744640"/>
              <a:gd name="connsiteX30" fmla="*/ 3503310 w 3650065"/>
              <a:gd name="connsiteY30" fmla="*/ 654328 h 744640"/>
              <a:gd name="connsiteX31" fmla="*/ 3537176 w 3650065"/>
              <a:gd name="connsiteY31" fmla="*/ 665617 h 744640"/>
              <a:gd name="connsiteX32" fmla="*/ 3604910 w 3650065"/>
              <a:gd name="connsiteY32" fmla="*/ 710773 h 744640"/>
              <a:gd name="connsiteX33" fmla="*/ 3650065 w 3650065"/>
              <a:gd name="connsiteY33" fmla="*/ 744640 h 744640"/>
              <a:gd name="connsiteX0" fmla="*/ 0 w 3835854"/>
              <a:gd name="connsiteY0" fmla="*/ 0 h 968277"/>
              <a:gd name="connsiteX1" fmla="*/ 889454 w 3835854"/>
              <a:gd name="connsiteY1" fmla="*/ 234499 h 968277"/>
              <a:gd name="connsiteX2" fmla="*/ 968477 w 3835854"/>
              <a:gd name="connsiteY2" fmla="*/ 245788 h 968277"/>
              <a:gd name="connsiteX3" fmla="*/ 1160388 w 3835854"/>
              <a:gd name="connsiteY3" fmla="*/ 257077 h 968277"/>
              <a:gd name="connsiteX4" fmla="*/ 1284565 w 3835854"/>
              <a:gd name="connsiteY4" fmla="*/ 279654 h 968277"/>
              <a:gd name="connsiteX5" fmla="*/ 1329721 w 3835854"/>
              <a:gd name="connsiteY5" fmla="*/ 290943 h 968277"/>
              <a:gd name="connsiteX6" fmla="*/ 1386165 w 3835854"/>
              <a:gd name="connsiteY6" fmla="*/ 302232 h 968277"/>
              <a:gd name="connsiteX7" fmla="*/ 1420032 w 3835854"/>
              <a:gd name="connsiteY7" fmla="*/ 313521 h 968277"/>
              <a:gd name="connsiteX8" fmla="*/ 1521632 w 3835854"/>
              <a:gd name="connsiteY8" fmla="*/ 324810 h 968277"/>
              <a:gd name="connsiteX9" fmla="*/ 1690965 w 3835854"/>
              <a:gd name="connsiteY9" fmla="*/ 358677 h 968277"/>
              <a:gd name="connsiteX10" fmla="*/ 1724832 w 3835854"/>
              <a:gd name="connsiteY10" fmla="*/ 369965 h 968277"/>
              <a:gd name="connsiteX11" fmla="*/ 1792565 w 3835854"/>
              <a:gd name="connsiteY11" fmla="*/ 381254 h 968277"/>
              <a:gd name="connsiteX12" fmla="*/ 2062325 w 3835854"/>
              <a:gd name="connsiteY12" fmla="*/ 411168 h 968277"/>
              <a:gd name="connsiteX13" fmla="*/ 2052210 w 3835854"/>
              <a:gd name="connsiteY13" fmla="*/ 415121 h 968277"/>
              <a:gd name="connsiteX14" fmla="*/ 2469899 w 3835854"/>
              <a:gd name="connsiteY14" fmla="*/ 448988 h 968277"/>
              <a:gd name="connsiteX15" fmla="*/ 2650521 w 3835854"/>
              <a:gd name="connsiteY15" fmla="*/ 471565 h 968277"/>
              <a:gd name="connsiteX16" fmla="*/ 2706965 w 3835854"/>
              <a:gd name="connsiteY16" fmla="*/ 482854 h 968277"/>
              <a:gd name="connsiteX17" fmla="*/ 2831143 w 3835854"/>
              <a:gd name="connsiteY17" fmla="*/ 505432 h 968277"/>
              <a:gd name="connsiteX18" fmla="*/ 2865010 w 3835854"/>
              <a:gd name="connsiteY18" fmla="*/ 516721 h 968277"/>
              <a:gd name="connsiteX19" fmla="*/ 3011765 w 3835854"/>
              <a:gd name="connsiteY19" fmla="*/ 550588 h 968277"/>
              <a:gd name="connsiteX20" fmla="*/ 3079499 w 3835854"/>
              <a:gd name="connsiteY20" fmla="*/ 573165 h 968277"/>
              <a:gd name="connsiteX21" fmla="*/ 3113365 w 3835854"/>
              <a:gd name="connsiteY21" fmla="*/ 584454 h 968277"/>
              <a:gd name="connsiteX22" fmla="*/ 3158521 w 3835854"/>
              <a:gd name="connsiteY22" fmla="*/ 595743 h 968277"/>
              <a:gd name="connsiteX23" fmla="*/ 3260121 w 3835854"/>
              <a:gd name="connsiteY23" fmla="*/ 640899 h 968277"/>
              <a:gd name="connsiteX24" fmla="*/ 3316565 w 3835854"/>
              <a:gd name="connsiteY24" fmla="*/ 674765 h 968277"/>
              <a:gd name="connsiteX25" fmla="*/ 3350432 w 3835854"/>
              <a:gd name="connsiteY25" fmla="*/ 686054 h 968277"/>
              <a:gd name="connsiteX26" fmla="*/ 3418165 w 3835854"/>
              <a:gd name="connsiteY26" fmla="*/ 719921 h 968277"/>
              <a:gd name="connsiteX27" fmla="*/ 3485899 w 3835854"/>
              <a:gd name="connsiteY27" fmla="*/ 765077 h 968277"/>
              <a:gd name="connsiteX28" fmla="*/ 3587499 w 3835854"/>
              <a:gd name="connsiteY28" fmla="*/ 821521 h 968277"/>
              <a:gd name="connsiteX29" fmla="*/ 3655232 w 3835854"/>
              <a:gd name="connsiteY29" fmla="*/ 855388 h 968277"/>
              <a:gd name="connsiteX30" fmla="*/ 3689099 w 3835854"/>
              <a:gd name="connsiteY30" fmla="*/ 877965 h 968277"/>
              <a:gd name="connsiteX31" fmla="*/ 3722965 w 3835854"/>
              <a:gd name="connsiteY31" fmla="*/ 889254 h 968277"/>
              <a:gd name="connsiteX32" fmla="*/ 3790699 w 3835854"/>
              <a:gd name="connsiteY32" fmla="*/ 934410 h 968277"/>
              <a:gd name="connsiteX33" fmla="*/ 3835854 w 3835854"/>
              <a:gd name="connsiteY33" fmla="*/ 968277 h 968277"/>
              <a:gd name="connsiteX0" fmla="*/ 0 w 3835854"/>
              <a:gd name="connsiteY0" fmla="*/ 0 h 968277"/>
              <a:gd name="connsiteX1" fmla="*/ 889454 w 3835854"/>
              <a:gd name="connsiteY1" fmla="*/ 234499 h 968277"/>
              <a:gd name="connsiteX2" fmla="*/ 968477 w 3835854"/>
              <a:gd name="connsiteY2" fmla="*/ 245788 h 968277"/>
              <a:gd name="connsiteX3" fmla="*/ 1160388 w 3835854"/>
              <a:gd name="connsiteY3" fmla="*/ 257077 h 968277"/>
              <a:gd name="connsiteX4" fmla="*/ 1284565 w 3835854"/>
              <a:gd name="connsiteY4" fmla="*/ 279654 h 968277"/>
              <a:gd name="connsiteX5" fmla="*/ 1329721 w 3835854"/>
              <a:gd name="connsiteY5" fmla="*/ 290943 h 968277"/>
              <a:gd name="connsiteX6" fmla="*/ 1386165 w 3835854"/>
              <a:gd name="connsiteY6" fmla="*/ 302232 h 968277"/>
              <a:gd name="connsiteX7" fmla="*/ 1420032 w 3835854"/>
              <a:gd name="connsiteY7" fmla="*/ 313521 h 968277"/>
              <a:gd name="connsiteX8" fmla="*/ 1521632 w 3835854"/>
              <a:gd name="connsiteY8" fmla="*/ 324810 h 968277"/>
              <a:gd name="connsiteX9" fmla="*/ 750130 w 3835854"/>
              <a:gd name="connsiteY9" fmla="*/ 180017 h 968277"/>
              <a:gd name="connsiteX10" fmla="*/ 1690965 w 3835854"/>
              <a:gd name="connsiteY10" fmla="*/ 358677 h 968277"/>
              <a:gd name="connsiteX11" fmla="*/ 1724832 w 3835854"/>
              <a:gd name="connsiteY11" fmla="*/ 369965 h 968277"/>
              <a:gd name="connsiteX12" fmla="*/ 1792565 w 3835854"/>
              <a:gd name="connsiteY12" fmla="*/ 381254 h 968277"/>
              <a:gd name="connsiteX13" fmla="*/ 2062325 w 3835854"/>
              <a:gd name="connsiteY13" fmla="*/ 411168 h 968277"/>
              <a:gd name="connsiteX14" fmla="*/ 2052210 w 3835854"/>
              <a:gd name="connsiteY14" fmla="*/ 415121 h 968277"/>
              <a:gd name="connsiteX15" fmla="*/ 2469899 w 3835854"/>
              <a:gd name="connsiteY15" fmla="*/ 448988 h 968277"/>
              <a:gd name="connsiteX16" fmla="*/ 2650521 w 3835854"/>
              <a:gd name="connsiteY16" fmla="*/ 471565 h 968277"/>
              <a:gd name="connsiteX17" fmla="*/ 2706965 w 3835854"/>
              <a:gd name="connsiteY17" fmla="*/ 482854 h 968277"/>
              <a:gd name="connsiteX18" fmla="*/ 2831143 w 3835854"/>
              <a:gd name="connsiteY18" fmla="*/ 505432 h 968277"/>
              <a:gd name="connsiteX19" fmla="*/ 2865010 w 3835854"/>
              <a:gd name="connsiteY19" fmla="*/ 516721 h 968277"/>
              <a:gd name="connsiteX20" fmla="*/ 3011765 w 3835854"/>
              <a:gd name="connsiteY20" fmla="*/ 550588 h 968277"/>
              <a:gd name="connsiteX21" fmla="*/ 3079499 w 3835854"/>
              <a:gd name="connsiteY21" fmla="*/ 573165 h 968277"/>
              <a:gd name="connsiteX22" fmla="*/ 3113365 w 3835854"/>
              <a:gd name="connsiteY22" fmla="*/ 584454 h 968277"/>
              <a:gd name="connsiteX23" fmla="*/ 3158521 w 3835854"/>
              <a:gd name="connsiteY23" fmla="*/ 595743 h 968277"/>
              <a:gd name="connsiteX24" fmla="*/ 3260121 w 3835854"/>
              <a:gd name="connsiteY24" fmla="*/ 640899 h 968277"/>
              <a:gd name="connsiteX25" fmla="*/ 3316565 w 3835854"/>
              <a:gd name="connsiteY25" fmla="*/ 674765 h 968277"/>
              <a:gd name="connsiteX26" fmla="*/ 3350432 w 3835854"/>
              <a:gd name="connsiteY26" fmla="*/ 686054 h 968277"/>
              <a:gd name="connsiteX27" fmla="*/ 3418165 w 3835854"/>
              <a:gd name="connsiteY27" fmla="*/ 719921 h 968277"/>
              <a:gd name="connsiteX28" fmla="*/ 3485899 w 3835854"/>
              <a:gd name="connsiteY28" fmla="*/ 765077 h 968277"/>
              <a:gd name="connsiteX29" fmla="*/ 3587499 w 3835854"/>
              <a:gd name="connsiteY29" fmla="*/ 821521 h 968277"/>
              <a:gd name="connsiteX30" fmla="*/ 3655232 w 3835854"/>
              <a:gd name="connsiteY30" fmla="*/ 855388 h 968277"/>
              <a:gd name="connsiteX31" fmla="*/ 3689099 w 3835854"/>
              <a:gd name="connsiteY31" fmla="*/ 877965 h 968277"/>
              <a:gd name="connsiteX32" fmla="*/ 3722965 w 3835854"/>
              <a:gd name="connsiteY32" fmla="*/ 889254 h 968277"/>
              <a:gd name="connsiteX33" fmla="*/ 3790699 w 3835854"/>
              <a:gd name="connsiteY33" fmla="*/ 934410 h 968277"/>
              <a:gd name="connsiteX34" fmla="*/ 3835854 w 3835854"/>
              <a:gd name="connsiteY34" fmla="*/ 968277 h 96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35854" h="968277">
                <a:moveTo>
                  <a:pt x="0" y="0"/>
                </a:moveTo>
                <a:cubicBezTo>
                  <a:pt x="123257" y="3735"/>
                  <a:pt x="737385" y="223637"/>
                  <a:pt x="889454" y="234499"/>
                </a:cubicBezTo>
                <a:cubicBezTo>
                  <a:pt x="915995" y="236395"/>
                  <a:pt x="941960" y="243578"/>
                  <a:pt x="968477" y="245788"/>
                </a:cubicBezTo>
                <a:cubicBezTo>
                  <a:pt x="1032337" y="251110"/>
                  <a:pt x="1096418" y="253314"/>
                  <a:pt x="1160388" y="257077"/>
                </a:cubicBezTo>
                <a:cubicBezTo>
                  <a:pt x="1262812" y="282681"/>
                  <a:pt x="1136238" y="252685"/>
                  <a:pt x="1284565" y="279654"/>
                </a:cubicBezTo>
                <a:cubicBezTo>
                  <a:pt x="1299830" y="282429"/>
                  <a:pt x="1314575" y="287577"/>
                  <a:pt x="1329721" y="290943"/>
                </a:cubicBezTo>
                <a:cubicBezTo>
                  <a:pt x="1348451" y="295105"/>
                  <a:pt x="1367551" y="297578"/>
                  <a:pt x="1386165" y="302232"/>
                </a:cubicBezTo>
                <a:cubicBezTo>
                  <a:pt x="1397709" y="305118"/>
                  <a:pt x="1408294" y="311565"/>
                  <a:pt x="1420032" y="313521"/>
                </a:cubicBezTo>
                <a:cubicBezTo>
                  <a:pt x="1453643" y="319123"/>
                  <a:pt x="1487765" y="321047"/>
                  <a:pt x="1521632" y="324810"/>
                </a:cubicBezTo>
                <a:lnTo>
                  <a:pt x="750130" y="180017"/>
                </a:lnTo>
                <a:cubicBezTo>
                  <a:pt x="778352" y="185662"/>
                  <a:pt x="1663145" y="353417"/>
                  <a:pt x="1690965" y="358677"/>
                </a:cubicBezTo>
                <a:cubicBezTo>
                  <a:pt x="1702254" y="362440"/>
                  <a:pt x="1713216" y="367384"/>
                  <a:pt x="1724832" y="369965"/>
                </a:cubicBezTo>
                <a:cubicBezTo>
                  <a:pt x="1747176" y="374930"/>
                  <a:pt x="1769906" y="378017"/>
                  <a:pt x="1792565" y="381254"/>
                </a:cubicBezTo>
                <a:cubicBezTo>
                  <a:pt x="1957663" y="404840"/>
                  <a:pt x="1884551" y="387465"/>
                  <a:pt x="2062325" y="411168"/>
                </a:cubicBezTo>
                <a:cubicBezTo>
                  <a:pt x="2085013" y="414193"/>
                  <a:pt x="2029451" y="412683"/>
                  <a:pt x="2052210" y="415121"/>
                </a:cubicBezTo>
                <a:cubicBezTo>
                  <a:pt x="2234701" y="434674"/>
                  <a:pt x="2300785" y="437714"/>
                  <a:pt x="2469899" y="448988"/>
                </a:cubicBezTo>
                <a:cubicBezTo>
                  <a:pt x="2597166" y="474442"/>
                  <a:pt x="2442105" y="445514"/>
                  <a:pt x="2650521" y="471565"/>
                </a:cubicBezTo>
                <a:cubicBezTo>
                  <a:pt x="2669560" y="473945"/>
                  <a:pt x="2688087" y="479422"/>
                  <a:pt x="2706965" y="482854"/>
                </a:cubicBezTo>
                <a:cubicBezTo>
                  <a:pt x="2743873" y="489565"/>
                  <a:pt x="2793960" y="496136"/>
                  <a:pt x="2831143" y="505432"/>
                </a:cubicBezTo>
                <a:cubicBezTo>
                  <a:pt x="2842687" y="508318"/>
                  <a:pt x="2853466" y="513835"/>
                  <a:pt x="2865010" y="516721"/>
                </a:cubicBezTo>
                <a:cubicBezTo>
                  <a:pt x="2936661" y="534634"/>
                  <a:pt x="2927454" y="522486"/>
                  <a:pt x="3011765" y="550588"/>
                </a:cubicBezTo>
                <a:lnTo>
                  <a:pt x="3079499" y="573165"/>
                </a:lnTo>
                <a:cubicBezTo>
                  <a:pt x="3090788" y="576928"/>
                  <a:pt x="3101821" y="581568"/>
                  <a:pt x="3113365" y="584454"/>
                </a:cubicBezTo>
                <a:cubicBezTo>
                  <a:pt x="3128417" y="588217"/>
                  <a:pt x="3143802" y="590837"/>
                  <a:pt x="3158521" y="595743"/>
                </a:cubicBezTo>
                <a:cubicBezTo>
                  <a:pt x="3189918" y="606209"/>
                  <a:pt x="3230617" y="624508"/>
                  <a:pt x="3260121" y="640899"/>
                </a:cubicBezTo>
                <a:cubicBezTo>
                  <a:pt x="3279301" y="651555"/>
                  <a:pt x="3296940" y="664953"/>
                  <a:pt x="3316565" y="674765"/>
                </a:cubicBezTo>
                <a:cubicBezTo>
                  <a:pt x="3327208" y="680087"/>
                  <a:pt x="3339789" y="680732"/>
                  <a:pt x="3350432" y="686054"/>
                </a:cubicBezTo>
                <a:cubicBezTo>
                  <a:pt x="3437970" y="729823"/>
                  <a:pt x="3333039" y="691545"/>
                  <a:pt x="3418165" y="719921"/>
                </a:cubicBezTo>
                <a:cubicBezTo>
                  <a:pt x="3493324" y="795080"/>
                  <a:pt x="3412381" y="724234"/>
                  <a:pt x="3485899" y="765077"/>
                </a:cubicBezTo>
                <a:cubicBezTo>
                  <a:pt x="3602351" y="829772"/>
                  <a:pt x="3510867" y="795977"/>
                  <a:pt x="3587499" y="821521"/>
                </a:cubicBezTo>
                <a:cubicBezTo>
                  <a:pt x="3684539" y="886216"/>
                  <a:pt x="3561769" y="808658"/>
                  <a:pt x="3655232" y="855388"/>
                </a:cubicBezTo>
                <a:cubicBezTo>
                  <a:pt x="3667367" y="861455"/>
                  <a:pt x="3676964" y="871897"/>
                  <a:pt x="3689099" y="877965"/>
                </a:cubicBezTo>
                <a:cubicBezTo>
                  <a:pt x="3699742" y="883286"/>
                  <a:pt x="3712563" y="883475"/>
                  <a:pt x="3722965" y="889254"/>
                </a:cubicBezTo>
                <a:cubicBezTo>
                  <a:pt x="3746686" y="902432"/>
                  <a:pt x="3764956" y="925829"/>
                  <a:pt x="3790699" y="934410"/>
                </a:cubicBezTo>
                <a:cubicBezTo>
                  <a:pt x="3832548" y="948360"/>
                  <a:pt x="3819243" y="935056"/>
                  <a:pt x="3835854" y="968277"/>
                </a:cubicBezTo>
              </a:path>
            </a:pathLst>
          </a:custGeom>
          <a:ln w="254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олилиния 5"/>
          <p:cNvSpPr/>
          <p:nvPr/>
        </p:nvSpPr>
        <p:spPr bwMode="auto">
          <a:xfrm rot="10326991" flipV="1">
            <a:off x="2515469" y="2259554"/>
            <a:ext cx="1903260" cy="967292"/>
          </a:xfrm>
          <a:custGeom>
            <a:avLst/>
            <a:gdLst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2190045 w 3556000"/>
              <a:gd name="connsiteY14" fmla="*/ 237067 h 756356"/>
              <a:gd name="connsiteX15" fmla="*/ 2370667 w 3556000"/>
              <a:gd name="connsiteY15" fmla="*/ 259644 h 756356"/>
              <a:gd name="connsiteX16" fmla="*/ 2427111 w 3556000"/>
              <a:gd name="connsiteY16" fmla="*/ 270933 h 756356"/>
              <a:gd name="connsiteX17" fmla="*/ 2551289 w 3556000"/>
              <a:gd name="connsiteY17" fmla="*/ 293511 h 756356"/>
              <a:gd name="connsiteX18" fmla="*/ 2585156 w 3556000"/>
              <a:gd name="connsiteY18" fmla="*/ 304800 h 756356"/>
              <a:gd name="connsiteX19" fmla="*/ 2731911 w 3556000"/>
              <a:gd name="connsiteY19" fmla="*/ 338667 h 756356"/>
              <a:gd name="connsiteX20" fmla="*/ 2799645 w 3556000"/>
              <a:gd name="connsiteY20" fmla="*/ 361244 h 756356"/>
              <a:gd name="connsiteX21" fmla="*/ 2833511 w 3556000"/>
              <a:gd name="connsiteY21" fmla="*/ 372533 h 756356"/>
              <a:gd name="connsiteX22" fmla="*/ 2878667 w 3556000"/>
              <a:gd name="connsiteY22" fmla="*/ 383822 h 756356"/>
              <a:gd name="connsiteX23" fmla="*/ 2980267 w 3556000"/>
              <a:gd name="connsiteY23" fmla="*/ 428978 h 756356"/>
              <a:gd name="connsiteX24" fmla="*/ 3036711 w 3556000"/>
              <a:gd name="connsiteY24" fmla="*/ 462844 h 756356"/>
              <a:gd name="connsiteX25" fmla="*/ 3070578 w 3556000"/>
              <a:gd name="connsiteY25" fmla="*/ 474133 h 756356"/>
              <a:gd name="connsiteX26" fmla="*/ 3138311 w 3556000"/>
              <a:gd name="connsiteY26" fmla="*/ 508000 h 756356"/>
              <a:gd name="connsiteX27" fmla="*/ 3206045 w 3556000"/>
              <a:gd name="connsiteY27" fmla="*/ 553156 h 756356"/>
              <a:gd name="connsiteX28" fmla="*/ 3307645 w 3556000"/>
              <a:gd name="connsiteY28" fmla="*/ 609600 h 756356"/>
              <a:gd name="connsiteX29" fmla="*/ 3375378 w 3556000"/>
              <a:gd name="connsiteY29" fmla="*/ 643467 h 756356"/>
              <a:gd name="connsiteX30" fmla="*/ 3409245 w 3556000"/>
              <a:gd name="connsiteY30" fmla="*/ 666044 h 756356"/>
              <a:gd name="connsiteX31" fmla="*/ 3443111 w 3556000"/>
              <a:gd name="connsiteY31" fmla="*/ 677333 h 756356"/>
              <a:gd name="connsiteX32" fmla="*/ 3510845 w 3556000"/>
              <a:gd name="connsiteY32" fmla="*/ 722489 h 756356"/>
              <a:gd name="connsiteX33" fmla="*/ 3556000 w 3556000"/>
              <a:gd name="connsiteY33" fmla="*/ 756356 h 756356"/>
              <a:gd name="connsiteX0" fmla="*/ 0 w 3650065"/>
              <a:gd name="connsiteY0" fmla="*/ 177485 h 744640"/>
              <a:gd name="connsiteX1" fmla="*/ 703665 w 3650065"/>
              <a:gd name="connsiteY1" fmla="*/ 10862 h 744640"/>
              <a:gd name="connsiteX2" fmla="*/ 782688 w 3650065"/>
              <a:gd name="connsiteY2" fmla="*/ 22151 h 744640"/>
              <a:gd name="connsiteX3" fmla="*/ 974599 w 3650065"/>
              <a:gd name="connsiteY3" fmla="*/ 33440 h 744640"/>
              <a:gd name="connsiteX4" fmla="*/ 1098776 w 3650065"/>
              <a:gd name="connsiteY4" fmla="*/ 56017 h 744640"/>
              <a:gd name="connsiteX5" fmla="*/ 1143932 w 3650065"/>
              <a:gd name="connsiteY5" fmla="*/ 67306 h 744640"/>
              <a:gd name="connsiteX6" fmla="*/ 1200376 w 3650065"/>
              <a:gd name="connsiteY6" fmla="*/ 78595 h 744640"/>
              <a:gd name="connsiteX7" fmla="*/ 1234243 w 3650065"/>
              <a:gd name="connsiteY7" fmla="*/ 89884 h 744640"/>
              <a:gd name="connsiteX8" fmla="*/ 1335843 w 3650065"/>
              <a:gd name="connsiteY8" fmla="*/ 101173 h 744640"/>
              <a:gd name="connsiteX9" fmla="*/ 1505176 w 3650065"/>
              <a:gd name="connsiteY9" fmla="*/ 135040 h 744640"/>
              <a:gd name="connsiteX10" fmla="*/ 1539043 w 3650065"/>
              <a:gd name="connsiteY10" fmla="*/ 146328 h 744640"/>
              <a:gd name="connsiteX11" fmla="*/ 1606776 w 3650065"/>
              <a:gd name="connsiteY11" fmla="*/ 157617 h 744640"/>
              <a:gd name="connsiteX12" fmla="*/ 1798688 w 3650065"/>
              <a:gd name="connsiteY12" fmla="*/ 180195 h 744640"/>
              <a:gd name="connsiteX13" fmla="*/ 1866421 w 3650065"/>
              <a:gd name="connsiteY13" fmla="*/ 191484 h 744640"/>
              <a:gd name="connsiteX14" fmla="*/ 2284110 w 3650065"/>
              <a:gd name="connsiteY14" fmla="*/ 225351 h 744640"/>
              <a:gd name="connsiteX15" fmla="*/ 2464732 w 3650065"/>
              <a:gd name="connsiteY15" fmla="*/ 247928 h 744640"/>
              <a:gd name="connsiteX16" fmla="*/ 2521176 w 3650065"/>
              <a:gd name="connsiteY16" fmla="*/ 259217 h 744640"/>
              <a:gd name="connsiteX17" fmla="*/ 2645354 w 3650065"/>
              <a:gd name="connsiteY17" fmla="*/ 281795 h 744640"/>
              <a:gd name="connsiteX18" fmla="*/ 2679221 w 3650065"/>
              <a:gd name="connsiteY18" fmla="*/ 293084 h 744640"/>
              <a:gd name="connsiteX19" fmla="*/ 2825976 w 3650065"/>
              <a:gd name="connsiteY19" fmla="*/ 326951 h 744640"/>
              <a:gd name="connsiteX20" fmla="*/ 2893710 w 3650065"/>
              <a:gd name="connsiteY20" fmla="*/ 349528 h 744640"/>
              <a:gd name="connsiteX21" fmla="*/ 2927576 w 3650065"/>
              <a:gd name="connsiteY21" fmla="*/ 360817 h 744640"/>
              <a:gd name="connsiteX22" fmla="*/ 2972732 w 3650065"/>
              <a:gd name="connsiteY22" fmla="*/ 372106 h 744640"/>
              <a:gd name="connsiteX23" fmla="*/ 3074332 w 3650065"/>
              <a:gd name="connsiteY23" fmla="*/ 417262 h 744640"/>
              <a:gd name="connsiteX24" fmla="*/ 3130776 w 3650065"/>
              <a:gd name="connsiteY24" fmla="*/ 451128 h 744640"/>
              <a:gd name="connsiteX25" fmla="*/ 3164643 w 3650065"/>
              <a:gd name="connsiteY25" fmla="*/ 462417 h 744640"/>
              <a:gd name="connsiteX26" fmla="*/ 3232376 w 3650065"/>
              <a:gd name="connsiteY26" fmla="*/ 496284 h 744640"/>
              <a:gd name="connsiteX27" fmla="*/ 3300110 w 3650065"/>
              <a:gd name="connsiteY27" fmla="*/ 541440 h 744640"/>
              <a:gd name="connsiteX28" fmla="*/ 3401710 w 3650065"/>
              <a:gd name="connsiteY28" fmla="*/ 597884 h 744640"/>
              <a:gd name="connsiteX29" fmla="*/ 3469443 w 3650065"/>
              <a:gd name="connsiteY29" fmla="*/ 631751 h 744640"/>
              <a:gd name="connsiteX30" fmla="*/ 3503310 w 3650065"/>
              <a:gd name="connsiteY30" fmla="*/ 654328 h 744640"/>
              <a:gd name="connsiteX31" fmla="*/ 3537176 w 3650065"/>
              <a:gd name="connsiteY31" fmla="*/ 665617 h 744640"/>
              <a:gd name="connsiteX32" fmla="*/ 3604910 w 3650065"/>
              <a:gd name="connsiteY32" fmla="*/ 710773 h 744640"/>
              <a:gd name="connsiteX33" fmla="*/ 3650065 w 3650065"/>
              <a:gd name="connsiteY33" fmla="*/ 744640 h 744640"/>
              <a:gd name="connsiteX0" fmla="*/ 0 w 3650065"/>
              <a:gd name="connsiteY0" fmla="*/ 177485 h 744640"/>
              <a:gd name="connsiteX1" fmla="*/ 703665 w 3650065"/>
              <a:gd name="connsiteY1" fmla="*/ 10862 h 744640"/>
              <a:gd name="connsiteX2" fmla="*/ 782688 w 3650065"/>
              <a:gd name="connsiteY2" fmla="*/ 22151 h 744640"/>
              <a:gd name="connsiteX3" fmla="*/ 974599 w 3650065"/>
              <a:gd name="connsiteY3" fmla="*/ 33440 h 744640"/>
              <a:gd name="connsiteX4" fmla="*/ 1098776 w 3650065"/>
              <a:gd name="connsiteY4" fmla="*/ 56017 h 744640"/>
              <a:gd name="connsiteX5" fmla="*/ 1143932 w 3650065"/>
              <a:gd name="connsiteY5" fmla="*/ 67306 h 744640"/>
              <a:gd name="connsiteX6" fmla="*/ 1200376 w 3650065"/>
              <a:gd name="connsiteY6" fmla="*/ 78595 h 744640"/>
              <a:gd name="connsiteX7" fmla="*/ 1234243 w 3650065"/>
              <a:gd name="connsiteY7" fmla="*/ 89884 h 744640"/>
              <a:gd name="connsiteX8" fmla="*/ 1335843 w 3650065"/>
              <a:gd name="connsiteY8" fmla="*/ 101173 h 744640"/>
              <a:gd name="connsiteX9" fmla="*/ 1505176 w 3650065"/>
              <a:gd name="connsiteY9" fmla="*/ 135040 h 744640"/>
              <a:gd name="connsiteX10" fmla="*/ 1539043 w 3650065"/>
              <a:gd name="connsiteY10" fmla="*/ 146328 h 744640"/>
              <a:gd name="connsiteX11" fmla="*/ 1606776 w 3650065"/>
              <a:gd name="connsiteY11" fmla="*/ 157617 h 744640"/>
              <a:gd name="connsiteX12" fmla="*/ 1876536 w 3650065"/>
              <a:gd name="connsiteY12" fmla="*/ 187531 h 744640"/>
              <a:gd name="connsiteX13" fmla="*/ 1866421 w 3650065"/>
              <a:gd name="connsiteY13" fmla="*/ 191484 h 744640"/>
              <a:gd name="connsiteX14" fmla="*/ 2284110 w 3650065"/>
              <a:gd name="connsiteY14" fmla="*/ 225351 h 744640"/>
              <a:gd name="connsiteX15" fmla="*/ 2464732 w 3650065"/>
              <a:gd name="connsiteY15" fmla="*/ 247928 h 744640"/>
              <a:gd name="connsiteX16" fmla="*/ 2521176 w 3650065"/>
              <a:gd name="connsiteY16" fmla="*/ 259217 h 744640"/>
              <a:gd name="connsiteX17" fmla="*/ 2645354 w 3650065"/>
              <a:gd name="connsiteY17" fmla="*/ 281795 h 744640"/>
              <a:gd name="connsiteX18" fmla="*/ 2679221 w 3650065"/>
              <a:gd name="connsiteY18" fmla="*/ 293084 h 744640"/>
              <a:gd name="connsiteX19" fmla="*/ 2825976 w 3650065"/>
              <a:gd name="connsiteY19" fmla="*/ 326951 h 744640"/>
              <a:gd name="connsiteX20" fmla="*/ 2893710 w 3650065"/>
              <a:gd name="connsiteY20" fmla="*/ 349528 h 744640"/>
              <a:gd name="connsiteX21" fmla="*/ 2927576 w 3650065"/>
              <a:gd name="connsiteY21" fmla="*/ 360817 h 744640"/>
              <a:gd name="connsiteX22" fmla="*/ 2972732 w 3650065"/>
              <a:gd name="connsiteY22" fmla="*/ 372106 h 744640"/>
              <a:gd name="connsiteX23" fmla="*/ 3074332 w 3650065"/>
              <a:gd name="connsiteY23" fmla="*/ 417262 h 744640"/>
              <a:gd name="connsiteX24" fmla="*/ 3130776 w 3650065"/>
              <a:gd name="connsiteY24" fmla="*/ 451128 h 744640"/>
              <a:gd name="connsiteX25" fmla="*/ 3164643 w 3650065"/>
              <a:gd name="connsiteY25" fmla="*/ 462417 h 744640"/>
              <a:gd name="connsiteX26" fmla="*/ 3232376 w 3650065"/>
              <a:gd name="connsiteY26" fmla="*/ 496284 h 744640"/>
              <a:gd name="connsiteX27" fmla="*/ 3300110 w 3650065"/>
              <a:gd name="connsiteY27" fmla="*/ 541440 h 744640"/>
              <a:gd name="connsiteX28" fmla="*/ 3401710 w 3650065"/>
              <a:gd name="connsiteY28" fmla="*/ 597884 h 744640"/>
              <a:gd name="connsiteX29" fmla="*/ 3469443 w 3650065"/>
              <a:gd name="connsiteY29" fmla="*/ 631751 h 744640"/>
              <a:gd name="connsiteX30" fmla="*/ 3503310 w 3650065"/>
              <a:gd name="connsiteY30" fmla="*/ 654328 h 744640"/>
              <a:gd name="connsiteX31" fmla="*/ 3537176 w 3650065"/>
              <a:gd name="connsiteY31" fmla="*/ 665617 h 744640"/>
              <a:gd name="connsiteX32" fmla="*/ 3604910 w 3650065"/>
              <a:gd name="connsiteY32" fmla="*/ 710773 h 744640"/>
              <a:gd name="connsiteX33" fmla="*/ 3650065 w 3650065"/>
              <a:gd name="connsiteY33" fmla="*/ 744640 h 744640"/>
              <a:gd name="connsiteX0" fmla="*/ 0 w 3835854"/>
              <a:gd name="connsiteY0" fmla="*/ 0 h 968277"/>
              <a:gd name="connsiteX1" fmla="*/ 889454 w 3835854"/>
              <a:gd name="connsiteY1" fmla="*/ 234499 h 968277"/>
              <a:gd name="connsiteX2" fmla="*/ 968477 w 3835854"/>
              <a:gd name="connsiteY2" fmla="*/ 245788 h 968277"/>
              <a:gd name="connsiteX3" fmla="*/ 1160388 w 3835854"/>
              <a:gd name="connsiteY3" fmla="*/ 257077 h 968277"/>
              <a:gd name="connsiteX4" fmla="*/ 1284565 w 3835854"/>
              <a:gd name="connsiteY4" fmla="*/ 279654 h 968277"/>
              <a:gd name="connsiteX5" fmla="*/ 1329721 w 3835854"/>
              <a:gd name="connsiteY5" fmla="*/ 290943 h 968277"/>
              <a:gd name="connsiteX6" fmla="*/ 1386165 w 3835854"/>
              <a:gd name="connsiteY6" fmla="*/ 302232 h 968277"/>
              <a:gd name="connsiteX7" fmla="*/ 1420032 w 3835854"/>
              <a:gd name="connsiteY7" fmla="*/ 313521 h 968277"/>
              <a:gd name="connsiteX8" fmla="*/ 1521632 w 3835854"/>
              <a:gd name="connsiteY8" fmla="*/ 324810 h 968277"/>
              <a:gd name="connsiteX9" fmla="*/ 1690965 w 3835854"/>
              <a:gd name="connsiteY9" fmla="*/ 358677 h 968277"/>
              <a:gd name="connsiteX10" fmla="*/ 1724832 w 3835854"/>
              <a:gd name="connsiteY10" fmla="*/ 369965 h 968277"/>
              <a:gd name="connsiteX11" fmla="*/ 1792565 w 3835854"/>
              <a:gd name="connsiteY11" fmla="*/ 381254 h 968277"/>
              <a:gd name="connsiteX12" fmla="*/ 2062325 w 3835854"/>
              <a:gd name="connsiteY12" fmla="*/ 411168 h 968277"/>
              <a:gd name="connsiteX13" fmla="*/ 2052210 w 3835854"/>
              <a:gd name="connsiteY13" fmla="*/ 415121 h 968277"/>
              <a:gd name="connsiteX14" fmla="*/ 2469899 w 3835854"/>
              <a:gd name="connsiteY14" fmla="*/ 448988 h 968277"/>
              <a:gd name="connsiteX15" fmla="*/ 2650521 w 3835854"/>
              <a:gd name="connsiteY15" fmla="*/ 471565 h 968277"/>
              <a:gd name="connsiteX16" fmla="*/ 2706965 w 3835854"/>
              <a:gd name="connsiteY16" fmla="*/ 482854 h 968277"/>
              <a:gd name="connsiteX17" fmla="*/ 2831143 w 3835854"/>
              <a:gd name="connsiteY17" fmla="*/ 505432 h 968277"/>
              <a:gd name="connsiteX18" fmla="*/ 2865010 w 3835854"/>
              <a:gd name="connsiteY18" fmla="*/ 516721 h 968277"/>
              <a:gd name="connsiteX19" fmla="*/ 3011765 w 3835854"/>
              <a:gd name="connsiteY19" fmla="*/ 550588 h 968277"/>
              <a:gd name="connsiteX20" fmla="*/ 3079499 w 3835854"/>
              <a:gd name="connsiteY20" fmla="*/ 573165 h 968277"/>
              <a:gd name="connsiteX21" fmla="*/ 3113365 w 3835854"/>
              <a:gd name="connsiteY21" fmla="*/ 584454 h 968277"/>
              <a:gd name="connsiteX22" fmla="*/ 3158521 w 3835854"/>
              <a:gd name="connsiteY22" fmla="*/ 595743 h 968277"/>
              <a:gd name="connsiteX23" fmla="*/ 3260121 w 3835854"/>
              <a:gd name="connsiteY23" fmla="*/ 640899 h 968277"/>
              <a:gd name="connsiteX24" fmla="*/ 3316565 w 3835854"/>
              <a:gd name="connsiteY24" fmla="*/ 674765 h 968277"/>
              <a:gd name="connsiteX25" fmla="*/ 3350432 w 3835854"/>
              <a:gd name="connsiteY25" fmla="*/ 686054 h 968277"/>
              <a:gd name="connsiteX26" fmla="*/ 3418165 w 3835854"/>
              <a:gd name="connsiteY26" fmla="*/ 719921 h 968277"/>
              <a:gd name="connsiteX27" fmla="*/ 3485899 w 3835854"/>
              <a:gd name="connsiteY27" fmla="*/ 765077 h 968277"/>
              <a:gd name="connsiteX28" fmla="*/ 3587499 w 3835854"/>
              <a:gd name="connsiteY28" fmla="*/ 821521 h 968277"/>
              <a:gd name="connsiteX29" fmla="*/ 3655232 w 3835854"/>
              <a:gd name="connsiteY29" fmla="*/ 855388 h 968277"/>
              <a:gd name="connsiteX30" fmla="*/ 3689099 w 3835854"/>
              <a:gd name="connsiteY30" fmla="*/ 877965 h 968277"/>
              <a:gd name="connsiteX31" fmla="*/ 3722965 w 3835854"/>
              <a:gd name="connsiteY31" fmla="*/ 889254 h 968277"/>
              <a:gd name="connsiteX32" fmla="*/ 3790699 w 3835854"/>
              <a:gd name="connsiteY32" fmla="*/ 934410 h 968277"/>
              <a:gd name="connsiteX33" fmla="*/ 3835854 w 3835854"/>
              <a:gd name="connsiteY33" fmla="*/ 968277 h 968277"/>
              <a:gd name="connsiteX0" fmla="*/ 0 w 3835854"/>
              <a:gd name="connsiteY0" fmla="*/ 0 h 968277"/>
              <a:gd name="connsiteX1" fmla="*/ 889454 w 3835854"/>
              <a:gd name="connsiteY1" fmla="*/ 234499 h 968277"/>
              <a:gd name="connsiteX2" fmla="*/ 968477 w 3835854"/>
              <a:gd name="connsiteY2" fmla="*/ 245788 h 968277"/>
              <a:gd name="connsiteX3" fmla="*/ 1160388 w 3835854"/>
              <a:gd name="connsiteY3" fmla="*/ 257077 h 968277"/>
              <a:gd name="connsiteX4" fmla="*/ 1284565 w 3835854"/>
              <a:gd name="connsiteY4" fmla="*/ 279654 h 968277"/>
              <a:gd name="connsiteX5" fmla="*/ 1329721 w 3835854"/>
              <a:gd name="connsiteY5" fmla="*/ 290943 h 968277"/>
              <a:gd name="connsiteX6" fmla="*/ 1386165 w 3835854"/>
              <a:gd name="connsiteY6" fmla="*/ 302232 h 968277"/>
              <a:gd name="connsiteX7" fmla="*/ 1420032 w 3835854"/>
              <a:gd name="connsiteY7" fmla="*/ 313521 h 968277"/>
              <a:gd name="connsiteX8" fmla="*/ 1521632 w 3835854"/>
              <a:gd name="connsiteY8" fmla="*/ 324810 h 968277"/>
              <a:gd name="connsiteX9" fmla="*/ 750130 w 3835854"/>
              <a:gd name="connsiteY9" fmla="*/ 180017 h 968277"/>
              <a:gd name="connsiteX10" fmla="*/ 1690965 w 3835854"/>
              <a:gd name="connsiteY10" fmla="*/ 358677 h 968277"/>
              <a:gd name="connsiteX11" fmla="*/ 1724832 w 3835854"/>
              <a:gd name="connsiteY11" fmla="*/ 369965 h 968277"/>
              <a:gd name="connsiteX12" fmla="*/ 1792565 w 3835854"/>
              <a:gd name="connsiteY12" fmla="*/ 381254 h 968277"/>
              <a:gd name="connsiteX13" fmla="*/ 2062325 w 3835854"/>
              <a:gd name="connsiteY13" fmla="*/ 411168 h 968277"/>
              <a:gd name="connsiteX14" fmla="*/ 2052210 w 3835854"/>
              <a:gd name="connsiteY14" fmla="*/ 415121 h 968277"/>
              <a:gd name="connsiteX15" fmla="*/ 2469899 w 3835854"/>
              <a:gd name="connsiteY15" fmla="*/ 448988 h 968277"/>
              <a:gd name="connsiteX16" fmla="*/ 2650521 w 3835854"/>
              <a:gd name="connsiteY16" fmla="*/ 471565 h 968277"/>
              <a:gd name="connsiteX17" fmla="*/ 2706965 w 3835854"/>
              <a:gd name="connsiteY17" fmla="*/ 482854 h 968277"/>
              <a:gd name="connsiteX18" fmla="*/ 2831143 w 3835854"/>
              <a:gd name="connsiteY18" fmla="*/ 505432 h 968277"/>
              <a:gd name="connsiteX19" fmla="*/ 2865010 w 3835854"/>
              <a:gd name="connsiteY19" fmla="*/ 516721 h 968277"/>
              <a:gd name="connsiteX20" fmla="*/ 3011765 w 3835854"/>
              <a:gd name="connsiteY20" fmla="*/ 550588 h 968277"/>
              <a:gd name="connsiteX21" fmla="*/ 3079499 w 3835854"/>
              <a:gd name="connsiteY21" fmla="*/ 573165 h 968277"/>
              <a:gd name="connsiteX22" fmla="*/ 3113365 w 3835854"/>
              <a:gd name="connsiteY22" fmla="*/ 584454 h 968277"/>
              <a:gd name="connsiteX23" fmla="*/ 3158521 w 3835854"/>
              <a:gd name="connsiteY23" fmla="*/ 595743 h 968277"/>
              <a:gd name="connsiteX24" fmla="*/ 3260121 w 3835854"/>
              <a:gd name="connsiteY24" fmla="*/ 640899 h 968277"/>
              <a:gd name="connsiteX25" fmla="*/ 3316565 w 3835854"/>
              <a:gd name="connsiteY25" fmla="*/ 674765 h 968277"/>
              <a:gd name="connsiteX26" fmla="*/ 3350432 w 3835854"/>
              <a:gd name="connsiteY26" fmla="*/ 686054 h 968277"/>
              <a:gd name="connsiteX27" fmla="*/ 3418165 w 3835854"/>
              <a:gd name="connsiteY27" fmla="*/ 719921 h 968277"/>
              <a:gd name="connsiteX28" fmla="*/ 3485899 w 3835854"/>
              <a:gd name="connsiteY28" fmla="*/ 765077 h 968277"/>
              <a:gd name="connsiteX29" fmla="*/ 3587499 w 3835854"/>
              <a:gd name="connsiteY29" fmla="*/ 821521 h 968277"/>
              <a:gd name="connsiteX30" fmla="*/ 3655232 w 3835854"/>
              <a:gd name="connsiteY30" fmla="*/ 855388 h 968277"/>
              <a:gd name="connsiteX31" fmla="*/ 3689099 w 3835854"/>
              <a:gd name="connsiteY31" fmla="*/ 877965 h 968277"/>
              <a:gd name="connsiteX32" fmla="*/ 3722965 w 3835854"/>
              <a:gd name="connsiteY32" fmla="*/ 889254 h 968277"/>
              <a:gd name="connsiteX33" fmla="*/ 3790699 w 3835854"/>
              <a:gd name="connsiteY33" fmla="*/ 934410 h 968277"/>
              <a:gd name="connsiteX34" fmla="*/ 3835854 w 3835854"/>
              <a:gd name="connsiteY34" fmla="*/ 968277 h 96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35854" h="968277">
                <a:moveTo>
                  <a:pt x="0" y="0"/>
                </a:moveTo>
                <a:cubicBezTo>
                  <a:pt x="123257" y="3735"/>
                  <a:pt x="737385" y="223637"/>
                  <a:pt x="889454" y="234499"/>
                </a:cubicBezTo>
                <a:cubicBezTo>
                  <a:pt x="915995" y="236395"/>
                  <a:pt x="941960" y="243578"/>
                  <a:pt x="968477" y="245788"/>
                </a:cubicBezTo>
                <a:cubicBezTo>
                  <a:pt x="1032337" y="251110"/>
                  <a:pt x="1096418" y="253314"/>
                  <a:pt x="1160388" y="257077"/>
                </a:cubicBezTo>
                <a:cubicBezTo>
                  <a:pt x="1262812" y="282681"/>
                  <a:pt x="1136238" y="252685"/>
                  <a:pt x="1284565" y="279654"/>
                </a:cubicBezTo>
                <a:cubicBezTo>
                  <a:pt x="1299830" y="282429"/>
                  <a:pt x="1314575" y="287577"/>
                  <a:pt x="1329721" y="290943"/>
                </a:cubicBezTo>
                <a:cubicBezTo>
                  <a:pt x="1348451" y="295105"/>
                  <a:pt x="1367551" y="297578"/>
                  <a:pt x="1386165" y="302232"/>
                </a:cubicBezTo>
                <a:cubicBezTo>
                  <a:pt x="1397709" y="305118"/>
                  <a:pt x="1408294" y="311565"/>
                  <a:pt x="1420032" y="313521"/>
                </a:cubicBezTo>
                <a:cubicBezTo>
                  <a:pt x="1453643" y="319123"/>
                  <a:pt x="1487765" y="321047"/>
                  <a:pt x="1521632" y="324810"/>
                </a:cubicBezTo>
                <a:lnTo>
                  <a:pt x="750130" y="180017"/>
                </a:lnTo>
                <a:cubicBezTo>
                  <a:pt x="778352" y="185662"/>
                  <a:pt x="1663145" y="353417"/>
                  <a:pt x="1690965" y="358677"/>
                </a:cubicBezTo>
                <a:cubicBezTo>
                  <a:pt x="1702254" y="362440"/>
                  <a:pt x="1713216" y="367384"/>
                  <a:pt x="1724832" y="369965"/>
                </a:cubicBezTo>
                <a:cubicBezTo>
                  <a:pt x="1747176" y="374930"/>
                  <a:pt x="1769906" y="378017"/>
                  <a:pt x="1792565" y="381254"/>
                </a:cubicBezTo>
                <a:cubicBezTo>
                  <a:pt x="1957663" y="404840"/>
                  <a:pt x="1884551" y="387465"/>
                  <a:pt x="2062325" y="411168"/>
                </a:cubicBezTo>
                <a:cubicBezTo>
                  <a:pt x="2085013" y="414193"/>
                  <a:pt x="2029451" y="412683"/>
                  <a:pt x="2052210" y="415121"/>
                </a:cubicBezTo>
                <a:cubicBezTo>
                  <a:pt x="2234701" y="434674"/>
                  <a:pt x="2300785" y="437714"/>
                  <a:pt x="2469899" y="448988"/>
                </a:cubicBezTo>
                <a:cubicBezTo>
                  <a:pt x="2597166" y="474442"/>
                  <a:pt x="2442105" y="445514"/>
                  <a:pt x="2650521" y="471565"/>
                </a:cubicBezTo>
                <a:cubicBezTo>
                  <a:pt x="2669560" y="473945"/>
                  <a:pt x="2688087" y="479422"/>
                  <a:pt x="2706965" y="482854"/>
                </a:cubicBezTo>
                <a:cubicBezTo>
                  <a:pt x="2743873" y="489565"/>
                  <a:pt x="2793960" y="496136"/>
                  <a:pt x="2831143" y="505432"/>
                </a:cubicBezTo>
                <a:cubicBezTo>
                  <a:pt x="2842687" y="508318"/>
                  <a:pt x="2853466" y="513835"/>
                  <a:pt x="2865010" y="516721"/>
                </a:cubicBezTo>
                <a:cubicBezTo>
                  <a:pt x="2936661" y="534634"/>
                  <a:pt x="2927454" y="522486"/>
                  <a:pt x="3011765" y="550588"/>
                </a:cubicBezTo>
                <a:lnTo>
                  <a:pt x="3079499" y="573165"/>
                </a:lnTo>
                <a:cubicBezTo>
                  <a:pt x="3090788" y="576928"/>
                  <a:pt x="3101821" y="581568"/>
                  <a:pt x="3113365" y="584454"/>
                </a:cubicBezTo>
                <a:cubicBezTo>
                  <a:pt x="3128417" y="588217"/>
                  <a:pt x="3143802" y="590837"/>
                  <a:pt x="3158521" y="595743"/>
                </a:cubicBezTo>
                <a:cubicBezTo>
                  <a:pt x="3189918" y="606209"/>
                  <a:pt x="3230617" y="624508"/>
                  <a:pt x="3260121" y="640899"/>
                </a:cubicBezTo>
                <a:cubicBezTo>
                  <a:pt x="3279301" y="651555"/>
                  <a:pt x="3296940" y="664953"/>
                  <a:pt x="3316565" y="674765"/>
                </a:cubicBezTo>
                <a:cubicBezTo>
                  <a:pt x="3327208" y="680087"/>
                  <a:pt x="3339789" y="680732"/>
                  <a:pt x="3350432" y="686054"/>
                </a:cubicBezTo>
                <a:cubicBezTo>
                  <a:pt x="3437970" y="729823"/>
                  <a:pt x="3333039" y="691545"/>
                  <a:pt x="3418165" y="719921"/>
                </a:cubicBezTo>
                <a:cubicBezTo>
                  <a:pt x="3493324" y="795080"/>
                  <a:pt x="3412381" y="724234"/>
                  <a:pt x="3485899" y="765077"/>
                </a:cubicBezTo>
                <a:cubicBezTo>
                  <a:pt x="3602351" y="829772"/>
                  <a:pt x="3510867" y="795977"/>
                  <a:pt x="3587499" y="821521"/>
                </a:cubicBezTo>
                <a:cubicBezTo>
                  <a:pt x="3684539" y="886216"/>
                  <a:pt x="3561769" y="808658"/>
                  <a:pt x="3655232" y="855388"/>
                </a:cubicBezTo>
                <a:cubicBezTo>
                  <a:pt x="3667367" y="861455"/>
                  <a:pt x="3676964" y="871897"/>
                  <a:pt x="3689099" y="877965"/>
                </a:cubicBezTo>
                <a:cubicBezTo>
                  <a:pt x="3699742" y="883286"/>
                  <a:pt x="3712563" y="883475"/>
                  <a:pt x="3722965" y="889254"/>
                </a:cubicBezTo>
                <a:cubicBezTo>
                  <a:pt x="3746686" y="902432"/>
                  <a:pt x="3764956" y="925829"/>
                  <a:pt x="3790699" y="934410"/>
                </a:cubicBezTo>
                <a:cubicBezTo>
                  <a:pt x="3832548" y="948360"/>
                  <a:pt x="3819243" y="935056"/>
                  <a:pt x="3835854" y="968277"/>
                </a:cubicBezTo>
              </a:path>
            </a:pathLst>
          </a:custGeom>
          <a:ln w="254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олилиния 6"/>
          <p:cNvSpPr/>
          <p:nvPr/>
        </p:nvSpPr>
        <p:spPr bwMode="auto">
          <a:xfrm rot="10980531">
            <a:off x="3212723" y="2203224"/>
            <a:ext cx="2667000" cy="539578"/>
          </a:xfrm>
          <a:custGeom>
            <a:avLst/>
            <a:gdLst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2190045 w 3556000"/>
              <a:gd name="connsiteY14" fmla="*/ 237067 h 756356"/>
              <a:gd name="connsiteX15" fmla="*/ 2370667 w 3556000"/>
              <a:gd name="connsiteY15" fmla="*/ 259644 h 756356"/>
              <a:gd name="connsiteX16" fmla="*/ 2427111 w 3556000"/>
              <a:gd name="connsiteY16" fmla="*/ 270933 h 756356"/>
              <a:gd name="connsiteX17" fmla="*/ 2551289 w 3556000"/>
              <a:gd name="connsiteY17" fmla="*/ 293511 h 756356"/>
              <a:gd name="connsiteX18" fmla="*/ 2585156 w 3556000"/>
              <a:gd name="connsiteY18" fmla="*/ 304800 h 756356"/>
              <a:gd name="connsiteX19" fmla="*/ 2731911 w 3556000"/>
              <a:gd name="connsiteY19" fmla="*/ 338667 h 756356"/>
              <a:gd name="connsiteX20" fmla="*/ 2799645 w 3556000"/>
              <a:gd name="connsiteY20" fmla="*/ 361244 h 756356"/>
              <a:gd name="connsiteX21" fmla="*/ 2833511 w 3556000"/>
              <a:gd name="connsiteY21" fmla="*/ 372533 h 756356"/>
              <a:gd name="connsiteX22" fmla="*/ 2878667 w 3556000"/>
              <a:gd name="connsiteY22" fmla="*/ 383822 h 756356"/>
              <a:gd name="connsiteX23" fmla="*/ 2980267 w 3556000"/>
              <a:gd name="connsiteY23" fmla="*/ 428978 h 756356"/>
              <a:gd name="connsiteX24" fmla="*/ 3036711 w 3556000"/>
              <a:gd name="connsiteY24" fmla="*/ 462844 h 756356"/>
              <a:gd name="connsiteX25" fmla="*/ 3070578 w 3556000"/>
              <a:gd name="connsiteY25" fmla="*/ 474133 h 756356"/>
              <a:gd name="connsiteX26" fmla="*/ 3138311 w 3556000"/>
              <a:gd name="connsiteY26" fmla="*/ 508000 h 756356"/>
              <a:gd name="connsiteX27" fmla="*/ 3206045 w 3556000"/>
              <a:gd name="connsiteY27" fmla="*/ 553156 h 756356"/>
              <a:gd name="connsiteX28" fmla="*/ 3307645 w 3556000"/>
              <a:gd name="connsiteY28" fmla="*/ 609600 h 756356"/>
              <a:gd name="connsiteX29" fmla="*/ 3375378 w 3556000"/>
              <a:gd name="connsiteY29" fmla="*/ 643467 h 756356"/>
              <a:gd name="connsiteX30" fmla="*/ 3409245 w 3556000"/>
              <a:gd name="connsiteY30" fmla="*/ 666044 h 756356"/>
              <a:gd name="connsiteX31" fmla="*/ 3443111 w 3556000"/>
              <a:gd name="connsiteY31" fmla="*/ 677333 h 756356"/>
              <a:gd name="connsiteX32" fmla="*/ 3510845 w 3556000"/>
              <a:gd name="connsiteY32" fmla="*/ 722489 h 756356"/>
              <a:gd name="connsiteX33" fmla="*/ 3556000 w 3556000"/>
              <a:gd name="connsiteY33" fmla="*/ 756356 h 756356"/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2190045 w 3556000"/>
              <a:gd name="connsiteY14" fmla="*/ 237067 h 756356"/>
              <a:gd name="connsiteX15" fmla="*/ 2370667 w 3556000"/>
              <a:gd name="connsiteY15" fmla="*/ 259644 h 756356"/>
              <a:gd name="connsiteX16" fmla="*/ 2427111 w 3556000"/>
              <a:gd name="connsiteY16" fmla="*/ 270933 h 756356"/>
              <a:gd name="connsiteX17" fmla="*/ 2551289 w 3556000"/>
              <a:gd name="connsiteY17" fmla="*/ 293511 h 756356"/>
              <a:gd name="connsiteX18" fmla="*/ 2585156 w 3556000"/>
              <a:gd name="connsiteY18" fmla="*/ 304800 h 756356"/>
              <a:gd name="connsiteX19" fmla="*/ 2731911 w 3556000"/>
              <a:gd name="connsiteY19" fmla="*/ 338667 h 756356"/>
              <a:gd name="connsiteX20" fmla="*/ 2799645 w 3556000"/>
              <a:gd name="connsiteY20" fmla="*/ 361244 h 756356"/>
              <a:gd name="connsiteX21" fmla="*/ 2833511 w 3556000"/>
              <a:gd name="connsiteY21" fmla="*/ 372533 h 756356"/>
              <a:gd name="connsiteX22" fmla="*/ 2878667 w 3556000"/>
              <a:gd name="connsiteY22" fmla="*/ 383822 h 756356"/>
              <a:gd name="connsiteX23" fmla="*/ 2980267 w 3556000"/>
              <a:gd name="connsiteY23" fmla="*/ 428978 h 756356"/>
              <a:gd name="connsiteX24" fmla="*/ 3036711 w 3556000"/>
              <a:gd name="connsiteY24" fmla="*/ 462844 h 756356"/>
              <a:gd name="connsiteX25" fmla="*/ 3070578 w 3556000"/>
              <a:gd name="connsiteY25" fmla="*/ 474133 h 756356"/>
              <a:gd name="connsiteX26" fmla="*/ 3138311 w 3556000"/>
              <a:gd name="connsiteY26" fmla="*/ 508000 h 756356"/>
              <a:gd name="connsiteX27" fmla="*/ 3206045 w 3556000"/>
              <a:gd name="connsiteY27" fmla="*/ 553156 h 756356"/>
              <a:gd name="connsiteX28" fmla="*/ 3307645 w 3556000"/>
              <a:gd name="connsiteY28" fmla="*/ 609600 h 756356"/>
              <a:gd name="connsiteX29" fmla="*/ 3375378 w 3556000"/>
              <a:gd name="connsiteY29" fmla="*/ 643467 h 756356"/>
              <a:gd name="connsiteX30" fmla="*/ 3409245 w 3556000"/>
              <a:gd name="connsiteY30" fmla="*/ 666044 h 756356"/>
              <a:gd name="connsiteX31" fmla="*/ 3443111 w 3556000"/>
              <a:gd name="connsiteY31" fmla="*/ 677333 h 756356"/>
              <a:gd name="connsiteX32" fmla="*/ 3510845 w 3556000"/>
              <a:gd name="connsiteY32" fmla="*/ 722489 h 756356"/>
              <a:gd name="connsiteX33" fmla="*/ 3556000 w 3556000"/>
              <a:gd name="connsiteY33" fmla="*/ 756356 h 756356"/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1944575 w 3556000"/>
              <a:gd name="connsiteY14" fmla="*/ 113339 h 756356"/>
              <a:gd name="connsiteX15" fmla="*/ 2190045 w 3556000"/>
              <a:gd name="connsiteY15" fmla="*/ 237067 h 756356"/>
              <a:gd name="connsiteX16" fmla="*/ 2370667 w 3556000"/>
              <a:gd name="connsiteY16" fmla="*/ 259644 h 756356"/>
              <a:gd name="connsiteX17" fmla="*/ 2427111 w 3556000"/>
              <a:gd name="connsiteY17" fmla="*/ 270933 h 756356"/>
              <a:gd name="connsiteX18" fmla="*/ 2551289 w 3556000"/>
              <a:gd name="connsiteY18" fmla="*/ 293511 h 756356"/>
              <a:gd name="connsiteX19" fmla="*/ 2585156 w 3556000"/>
              <a:gd name="connsiteY19" fmla="*/ 304800 h 756356"/>
              <a:gd name="connsiteX20" fmla="*/ 2731911 w 3556000"/>
              <a:gd name="connsiteY20" fmla="*/ 338667 h 756356"/>
              <a:gd name="connsiteX21" fmla="*/ 2799645 w 3556000"/>
              <a:gd name="connsiteY21" fmla="*/ 361244 h 756356"/>
              <a:gd name="connsiteX22" fmla="*/ 2833511 w 3556000"/>
              <a:gd name="connsiteY22" fmla="*/ 372533 h 756356"/>
              <a:gd name="connsiteX23" fmla="*/ 2878667 w 3556000"/>
              <a:gd name="connsiteY23" fmla="*/ 383822 h 756356"/>
              <a:gd name="connsiteX24" fmla="*/ 2980267 w 3556000"/>
              <a:gd name="connsiteY24" fmla="*/ 428978 h 756356"/>
              <a:gd name="connsiteX25" fmla="*/ 3036711 w 3556000"/>
              <a:gd name="connsiteY25" fmla="*/ 462844 h 756356"/>
              <a:gd name="connsiteX26" fmla="*/ 3070578 w 3556000"/>
              <a:gd name="connsiteY26" fmla="*/ 474133 h 756356"/>
              <a:gd name="connsiteX27" fmla="*/ 3138311 w 3556000"/>
              <a:gd name="connsiteY27" fmla="*/ 508000 h 756356"/>
              <a:gd name="connsiteX28" fmla="*/ 3206045 w 3556000"/>
              <a:gd name="connsiteY28" fmla="*/ 553156 h 756356"/>
              <a:gd name="connsiteX29" fmla="*/ 3307645 w 3556000"/>
              <a:gd name="connsiteY29" fmla="*/ 609600 h 756356"/>
              <a:gd name="connsiteX30" fmla="*/ 3375378 w 3556000"/>
              <a:gd name="connsiteY30" fmla="*/ 643467 h 756356"/>
              <a:gd name="connsiteX31" fmla="*/ 3409245 w 3556000"/>
              <a:gd name="connsiteY31" fmla="*/ 666044 h 756356"/>
              <a:gd name="connsiteX32" fmla="*/ 3443111 w 3556000"/>
              <a:gd name="connsiteY32" fmla="*/ 677333 h 756356"/>
              <a:gd name="connsiteX33" fmla="*/ 3510845 w 3556000"/>
              <a:gd name="connsiteY33" fmla="*/ 722489 h 756356"/>
              <a:gd name="connsiteX34" fmla="*/ 3556000 w 3556000"/>
              <a:gd name="connsiteY34" fmla="*/ 756356 h 756356"/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1944575 w 3556000"/>
              <a:gd name="connsiteY14" fmla="*/ 113339 h 756356"/>
              <a:gd name="connsiteX15" fmla="*/ 2313297 w 3556000"/>
              <a:gd name="connsiteY15" fmla="*/ 124925 h 756356"/>
              <a:gd name="connsiteX16" fmla="*/ 2370667 w 3556000"/>
              <a:gd name="connsiteY16" fmla="*/ 259644 h 756356"/>
              <a:gd name="connsiteX17" fmla="*/ 2427111 w 3556000"/>
              <a:gd name="connsiteY17" fmla="*/ 270933 h 756356"/>
              <a:gd name="connsiteX18" fmla="*/ 2551289 w 3556000"/>
              <a:gd name="connsiteY18" fmla="*/ 293511 h 756356"/>
              <a:gd name="connsiteX19" fmla="*/ 2585156 w 3556000"/>
              <a:gd name="connsiteY19" fmla="*/ 304800 h 756356"/>
              <a:gd name="connsiteX20" fmla="*/ 2731911 w 3556000"/>
              <a:gd name="connsiteY20" fmla="*/ 338667 h 756356"/>
              <a:gd name="connsiteX21" fmla="*/ 2799645 w 3556000"/>
              <a:gd name="connsiteY21" fmla="*/ 361244 h 756356"/>
              <a:gd name="connsiteX22" fmla="*/ 2833511 w 3556000"/>
              <a:gd name="connsiteY22" fmla="*/ 372533 h 756356"/>
              <a:gd name="connsiteX23" fmla="*/ 2878667 w 3556000"/>
              <a:gd name="connsiteY23" fmla="*/ 383822 h 756356"/>
              <a:gd name="connsiteX24" fmla="*/ 2980267 w 3556000"/>
              <a:gd name="connsiteY24" fmla="*/ 428978 h 756356"/>
              <a:gd name="connsiteX25" fmla="*/ 3036711 w 3556000"/>
              <a:gd name="connsiteY25" fmla="*/ 462844 h 756356"/>
              <a:gd name="connsiteX26" fmla="*/ 3070578 w 3556000"/>
              <a:gd name="connsiteY26" fmla="*/ 474133 h 756356"/>
              <a:gd name="connsiteX27" fmla="*/ 3138311 w 3556000"/>
              <a:gd name="connsiteY27" fmla="*/ 508000 h 756356"/>
              <a:gd name="connsiteX28" fmla="*/ 3206045 w 3556000"/>
              <a:gd name="connsiteY28" fmla="*/ 553156 h 756356"/>
              <a:gd name="connsiteX29" fmla="*/ 3307645 w 3556000"/>
              <a:gd name="connsiteY29" fmla="*/ 609600 h 756356"/>
              <a:gd name="connsiteX30" fmla="*/ 3375378 w 3556000"/>
              <a:gd name="connsiteY30" fmla="*/ 643467 h 756356"/>
              <a:gd name="connsiteX31" fmla="*/ 3409245 w 3556000"/>
              <a:gd name="connsiteY31" fmla="*/ 666044 h 756356"/>
              <a:gd name="connsiteX32" fmla="*/ 3443111 w 3556000"/>
              <a:gd name="connsiteY32" fmla="*/ 677333 h 756356"/>
              <a:gd name="connsiteX33" fmla="*/ 3510845 w 3556000"/>
              <a:gd name="connsiteY33" fmla="*/ 722489 h 756356"/>
              <a:gd name="connsiteX34" fmla="*/ 3556000 w 3556000"/>
              <a:gd name="connsiteY34" fmla="*/ 756356 h 756356"/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1944575 w 3556000"/>
              <a:gd name="connsiteY14" fmla="*/ 113339 h 756356"/>
              <a:gd name="connsiteX15" fmla="*/ 2313297 w 3556000"/>
              <a:gd name="connsiteY15" fmla="*/ 124925 h 756356"/>
              <a:gd name="connsiteX16" fmla="*/ 2370667 w 3556000"/>
              <a:gd name="connsiteY16" fmla="*/ 259644 h 756356"/>
              <a:gd name="connsiteX17" fmla="*/ 2448903 w 3556000"/>
              <a:gd name="connsiteY17" fmla="*/ 164463 h 756356"/>
              <a:gd name="connsiteX18" fmla="*/ 2551289 w 3556000"/>
              <a:gd name="connsiteY18" fmla="*/ 293511 h 756356"/>
              <a:gd name="connsiteX19" fmla="*/ 2585156 w 3556000"/>
              <a:gd name="connsiteY19" fmla="*/ 304800 h 756356"/>
              <a:gd name="connsiteX20" fmla="*/ 2731911 w 3556000"/>
              <a:gd name="connsiteY20" fmla="*/ 338667 h 756356"/>
              <a:gd name="connsiteX21" fmla="*/ 2799645 w 3556000"/>
              <a:gd name="connsiteY21" fmla="*/ 361244 h 756356"/>
              <a:gd name="connsiteX22" fmla="*/ 2833511 w 3556000"/>
              <a:gd name="connsiteY22" fmla="*/ 372533 h 756356"/>
              <a:gd name="connsiteX23" fmla="*/ 2878667 w 3556000"/>
              <a:gd name="connsiteY23" fmla="*/ 383822 h 756356"/>
              <a:gd name="connsiteX24" fmla="*/ 2980267 w 3556000"/>
              <a:gd name="connsiteY24" fmla="*/ 428978 h 756356"/>
              <a:gd name="connsiteX25" fmla="*/ 3036711 w 3556000"/>
              <a:gd name="connsiteY25" fmla="*/ 462844 h 756356"/>
              <a:gd name="connsiteX26" fmla="*/ 3070578 w 3556000"/>
              <a:gd name="connsiteY26" fmla="*/ 474133 h 756356"/>
              <a:gd name="connsiteX27" fmla="*/ 3138311 w 3556000"/>
              <a:gd name="connsiteY27" fmla="*/ 508000 h 756356"/>
              <a:gd name="connsiteX28" fmla="*/ 3206045 w 3556000"/>
              <a:gd name="connsiteY28" fmla="*/ 553156 h 756356"/>
              <a:gd name="connsiteX29" fmla="*/ 3307645 w 3556000"/>
              <a:gd name="connsiteY29" fmla="*/ 609600 h 756356"/>
              <a:gd name="connsiteX30" fmla="*/ 3375378 w 3556000"/>
              <a:gd name="connsiteY30" fmla="*/ 643467 h 756356"/>
              <a:gd name="connsiteX31" fmla="*/ 3409245 w 3556000"/>
              <a:gd name="connsiteY31" fmla="*/ 666044 h 756356"/>
              <a:gd name="connsiteX32" fmla="*/ 3443111 w 3556000"/>
              <a:gd name="connsiteY32" fmla="*/ 677333 h 756356"/>
              <a:gd name="connsiteX33" fmla="*/ 3510845 w 3556000"/>
              <a:gd name="connsiteY33" fmla="*/ 722489 h 756356"/>
              <a:gd name="connsiteX34" fmla="*/ 3556000 w 3556000"/>
              <a:gd name="connsiteY34" fmla="*/ 756356 h 756356"/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1944575 w 3556000"/>
              <a:gd name="connsiteY14" fmla="*/ 113339 h 756356"/>
              <a:gd name="connsiteX15" fmla="*/ 2313297 w 3556000"/>
              <a:gd name="connsiteY15" fmla="*/ 124925 h 756356"/>
              <a:gd name="connsiteX16" fmla="*/ 2439269 w 3556000"/>
              <a:gd name="connsiteY16" fmla="*/ 70796 h 756356"/>
              <a:gd name="connsiteX17" fmla="*/ 2448903 w 3556000"/>
              <a:gd name="connsiteY17" fmla="*/ 164463 h 756356"/>
              <a:gd name="connsiteX18" fmla="*/ 2551289 w 3556000"/>
              <a:gd name="connsiteY18" fmla="*/ 293511 h 756356"/>
              <a:gd name="connsiteX19" fmla="*/ 2585156 w 3556000"/>
              <a:gd name="connsiteY19" fmla="*/ 304800 h 756356"/>
              <a:gd name="connsiteX20" fmla="*/ 2731911 w 3556000"/>
              <a:gd name="connsiteY20" fmla="*/ 338667 h 756356"/>
              <a:gd name="connsiteX21" fmla="*/ 2799645 w 3556000"/>
              <a:gd name="connsiteY21" fmla="*/ 361244 h 756356"/>
              <a:gd name="connsiteX22" fmla="*/ 2833511 w 3556000"/>
              <a:gd name="connsiteY22" fmla="*/ 372533 h 756356"/>
              <a:gd name="connsiteX23" fmla="*/ 2878667 w 3556000"/>
              <a:gd name="connsiteY23" fmla="*/ 383822 h 756356"/>
              <a:gd name="connsiteX24" fmla="*/ 2980267 w 3556000"/>
              <a:gd name="connsiteY24" fmla="*/ 428978 h 756356"/>
              <a:gd name="connsiteX25" fmla="*/ 3036711 w 3556000"/>
              <a:gd name="connsiteY25" fmla="*/ 462844 h 756356"/>
              <a:gd name="connsiteX26" fmla="*/ 3070578 w 3556000"/>
              <a:gd name="connsiteY26" fmla="*/ 474133 h 756356"/>
              <a:gd name="connsiteX27" fmla="*/ 3138311 w 3556000"/>
              <a:gd name="connsiteY27" fmla="*/ 508000 h 756356"/>
              <a:gd name="connsiteX28" fmla="*/ 3206045 w 3556000"/>
              <a:gd name="connsiteY28" fmla="*/ 553156 h 756356"/>
              <a:gd name="connsiteX29" fmla="*/ 3307645 w 3556000"/>
              <a:gd name="connsiteY29" fmla="*/ 609600 h 756356"/>
              <a:gd name="connsiteX30" fmla="*/ 3375378 w 3556000"/>
              <a:gd name="connsiteY30" fmla="*/ 643467 h 756356"/>
              <a:gd name="connsiteX31" fmla="*/ 3409245 w 3556000"/>
              <a:gd name="connsiteY31" fmla="*/ 666044 h 756356"/>
              <a:gd name="connsiteX32" fmla="*/ 3443111 w 3556000"/>
              <a:gd name="connsiteY32" fmla="*/ 677333 h 756356"/>
              <a:gd name="connsiteX33" fmla="*/ 3510845 w 3556000"/>
              <a:gd name="connsiteY33" fmla="*/ 722489 h 756356"/>
              <a:gd name="connsiteX34" fmla="*/ 3556000 w 3556000"/>
              <a:gd name="connsiteY34" fmla="*/ 756356 h 756356"/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1944575 w 3556000"/>
              <a:gd name="connsiteY14" fmla="*/ 113339 h 756356"/>
              <a:gd name="connsiteX15" fmla="*/ 2313297 w 3556000"/>
              <a:gd name="connsiteY15" fmla="*/ 124925 h 756356"/>
              <a:gd name="connsiteX16" fmla="*/ 2439269 w 3556000"/>
              <a:gd name="connsiteY16" fmla="*/ 70796 h 756356"/>
              <a:gd name="connsiteX17" fmla="*/ 2448903 w 3556000"/>
              <a:gd name="connsiteY17" fmla="*/ 164463 h 756356"/>
              <a:gd name="connsiteX18" fmla="*/ 2551289 w 3556000"/>
              <a:gd name="connsiteY18" fmla="*/ 293511 h 756356"/>
              <a:gd name="connsiteX19" fmla="*/ 2659092 w 3556000"/>
              <a:gd name="connsiteY19" fmla="*/ 223852 h 756356"/>
              <a:gd name="connsiteX20" fmla="*/ 2731911 w 3556000"/>
              <a:gd name="connsiteY20" fmla="*/ 338667 h 756356"/>
              <a:gd name="connsiteX21" fmla="*/ 2799645 w 3556000"/>
              <a:gd name="connsiteY21" fmla="*/ 361244 h 756356"/>
              <a:gd name="connsiteX22" fmla="*/ 2833511 w 3556000"/>
              <a:gd name="connsiteY22" fmla="*/ 372533 h 756356"/>
              <a:gd name="connsiteX23" fmla="*/ 2878667 w 3556000"/>
              <a:gd name="connsiteY23" fmla="*/ 383822 h 756356"/>
              <a:gd name="connsiteX24" fmla="*/ 2980267 w 3556000"/>
              <a:gd name="connsiteY24" fmla="*/ 428978 h 756356"/>
              <a:gd name="connsiteX25" fmla="*/ 3036711 w 3556000"/>
              <a:gd name="connsiteY25" fmla="*/ 462844 h 756356"/>
              <a:gd name="connsiteX26" fmla="*/ 3070578 w 3556000"/>
              <a:gd name="connsiteY26" fmla="*/ 474133 h 756356"/>
              <a:gd name="connsiteX27" fmla="*/ 3138311 w 3556000"/>
              <a:gd name="connsiteY27" fmla="*/ 508000 h 756356"/>
              <a:gd name="connsiteX28" fmla="*/ 3206045 w 3556000"/>
              <a:gd name="connsiteY28" fmla="*/ 553156 h 756356"/>
              <a:gd name="connsiteX29" fmla="*/ 3307645 w 3556000"/>
              <a:gd name="connsiteY29" fmla="*/ 609600 h 756356"/>
              <a:gd name="connsiteX30" fmla="*/ 3375378 w 3556000"/>
              <a:gd name="connsiteY30" fmla="*/ 643467 h 756356"/>
              <a:gd name="connsiteX31" fmla="*/ 3409245 w 3556000"/>
              <a:gd name="connsiteY31" fmla="*/ 666044 h 756356"/>
              <a:gd name="connsiteX32" fmla="*/ 3443111 w 3556000"/>
              <a:gd name="connsiteY32" fmla="*/ 677333 h 756356"/>
              <a:gd name="connsiteX33" fmla="*/ 3510845 w 3556000"/>
              <a:gd name="connsiteY33" fmla="*/ 722489 h 756356"/>
              <a:gd name="connsiteX34" fmla="*/ 3556000 w 3556000"/>
              <a:gd name="connsiteY34" fmla="*/ 756356 h 756356"/>
              <a:gd name="connsiteX0" fmla="*/ 0 w 3556000"/>
              <a:gd name="connsiteY0" fmla="*/ 0 h 756356"/>
              <a:gd name="connsiteX1" fmla="*/ 609600 w 3556000"/>
              <a:gd name="connsiteY1" fmla="*/ 22578 h 756356"/>
              <a:gd name="connsiteX2" fmla="*/ 688623 w 3556000"/>
              <a:gd name="connsiteY2" fmla="*/ 33867 h 756356"/>
              <a:gd name="connsiteX3" fmla="*/ 880534 w 3556000"/>
              <a:gd name="connsiteY3" fmla="*/ 45156 h 756356"/>
              <a:gd name="connsiteX4" fmla="*/ 1004711 w 3556000"/>
              <a:gd name="connsiteY4" fmla="*/ 67733 h 756356"/>
              <a:gd name="connsiteX5" fmla="*/ 1049867 w 3556000"/>
              <a:gd name="connsiteY5" fmla="*/ 79022 h 756356"/>
              <a:gd name="connsiteX6" fmla="*/ 1106311 w 3556000"/>
              <a:gd name="connsiteY6" fmla="*/ 90311 h 756356"/>
              <a:gd name="connsiteX7" fmla="*/ 1140178 w 3556000"/>
              <a:gd name="connsiteY7" fmla="*/ 101600 h 756356"/>
              <a:gd name="connsiteX8" fmla="*/ 1241778 w 3556000"/>
              <a:gd name="connsiteY8" fmla="*/ 112889 h 756356"/>
              <a:gd name="connsiteX9" fmla="*/ 1411111 w 3556000"/>
              <a:gd name="connsiteY9" fmla="*/ 146756 h 756356"/>
              <a:gd name="connsiteX10" fmla="*/ 1444978 w 3556000"/>
              <a:gd name="connsiteY10" fmla="*/ 158044 h 756356"/>
              <a:gd name="connsiteX11" fmla="*/ 1512711 w 3556000"/>
              <a:gd name="connsiteY11" fmla="*/ 169333 h 756356"/>
              <a:gd name="connsiteX12" fmla="*/ 1704623 w 3556000"/>
              <a:gd name="connsiteY12" fmla="*/ 191911 h 756356"/>
              <a:gd name="connsiteX13" fmla="*/ 1772356 w 3556000"/>
              <a:gd name="connsiteY13" fmla="*/ 203200 h 756356"/>
              <a:gd name="connsiteX14" fmla="*/ 1944575 w 3556000"/>
              <a:gd name="connsiteY14" fmla="*/ 113339 h 756356"/>
              <a:gd name="connsiteX15" fmla="*/ 2313297 w 3556000"/>
              <a:gd name="connsiteY15" fmla="*/ 124925 h 756356"/>
              <a:gd name="connsiteX16" fmla="*/ 2439269 w 3556000"/>
              <a:gd name="connsiteY16" fmla="*/ 70796 h 756356"/>
              <a:gd name="connsiteX17" fmla="*/ 2448903 w 3556000"/>
              <a:gd name="connsiteY17" fmla="*/ 164463 h 756356"/>
              <a:gd name="connsiteX18" fmla="*/ 2518432 w 3556000"/>
              <a:gd name="connsiteY18" fmla="*/ 110334 h 756356"/>
              <a:gd name="connsiteX19" fmla="*/ 2659092 w 3556000"/>
              <a:gd name="connsiteY19" fmla="*/ 223852 h 756356"/>
              <a:gd name="connsiteX20" fmla="*/ 2731911 w 3556000"/>
              <a:gd name="connsiteY20" fmla="*/ 338667 h 756356"/>
              <a:gd name="connsiteX21" fmla="*/ 2799645 w 3556000"/>
              <a:gd name="connsiteY21" fmla="*/ 361244 h 756356"/>
              <a:gd name="connsiteX22" fmla="*/ 2833511 w 3556000"/>
              <a:gd name="connsiteY22" fmla="*/ 372533 h 756356"/>
              <a:gd name="connsiteX23" fmla="*/ 2878667 w 3556000"/>
              <a:gd name="connsiteY23" fmla="*/ 383822 h 756356"/>
              <a:gd name="connsiteX24" fmla="*/ 2980267 w 3556000"/>
              <a:gd name="connsiteY24" fmla="*/ 428978 h 756356"/>
              <a:gd name="connsiteX25" fmla="*/ 3036711 w 3556000"/>
              <a:gd name="connsiteY25" fmla="*/ 462844 h 756356"/>
              <a:gd name="connsiteX26" fmla="*/ 3070578 w 3556000"/>
              <a:gd name="connsiteY26" fmla="*/ 474133 h 756356"/>
              <a:gd name="connsiteX27" fmla="*/ 3138311 w 3556000"/>
              <a:gd name="connsiteY27" fmla="*/ 508000 h 756356"/>
              <a:gd name="connsiteX28" fmla="*/ 3206045 w 3556000"/>
              <a:gd name="connsiteY28" fmla="*/ 553156 h 756356"/>
              <a:gd name="connsiteX29" fmla="*/ 3307645 w 3556000"/>
              <a:gd name="connsiteY29" fmla="*/ 609600 h 756356"/>
              <a:gd name="connsiteX30" fmla="*/ 3375378 w 3556000"/>
              <a:gd name="connsiteY30" fmla="*/ 643467 h 756356"/>
              <a:gd name="connsiteX31" fmla="*/ 3409245 w 3556000"/>
              <a:gd name="connsiteY31" fmla="*/ 666044 h 756356"/>
              <a:gd name="connsiteX32" fmla="*/ 3443111 w 3556000"/>
              <a:gd name="connsiteY32" fmla="*/ 677333 h 756356"/>
              <a:gd name="connsiteX33" fmla="*/ 3510845 w 3556000"/>
              <a:gd name="connsiteY33" fmla="*/ 722489 h 756356"/>
              <a:gd name="connsiteX34" fmla="*/ 3556000 w 3556000"/>
              <a:gd name="connsiteY34" fmla="*/ 756356 h 756356"/>
              <a:gd name="connsiteX0" fmla="*/ 0 w 3556000"/>
              <a:gd name="connsiteY0" fmla="*/ 8760 h 765116"/>
              <a:gd name="connsiteX1" fmla="*/ 609600 w 3556000"/>
              <a:gd name="connsiteY1" fmla="*/ 31338 h 765116"/>
              <a:gd name="connsiteX2" fmla="*/ 688623 w 3556000"/>
              <a:gd name="connsiteY2" fmla="*/ 42627 h 765116"/>
              <a:gd name="connsiteX3" fmla="*/ 880534 w 3556000"/>
              <a:gd name="connsiteY3" fmla="*/ 53916 h 765116"/>
              <a:gd name="connsiteX4" fmla="*/ 1004711 w 3556000"/>
              <a:gd name="connsiteY4" fmla="*/ 76493 h 765116"/>
              <a:gd name="connsiteX5" fmla="*/ 1049867 w 3556000"/>
              <a:gd name="connsiteY5" fmla="*/ 87782 h 765116"/>
              <a:gd name="connsiteX6" fmla="*/ 1106311 w 3556000"/>
              <a:gd name="connsiteY6" fmla="*/ 99071 h 765116"/>
              <a:gd name="connsiteX7" fmla="*/ 1140178 w 3556000"/>
              <a:gd name="connsiteY7" fmla="*/ 110360 h 765116"/>
              <a:gd name="connsiteX8" fmla="*/ 1241778 w 3556000"/>
              <a:gd name="connsiteY8" fmla="*/ 121649 h 765116"/>
              <a:gd name="connsiteX9" fmla="*/ 1411111 w 3556000"/>
              <a:gd name="connsiteY9" fmla="*/ 155516 h 765116"/>
              <a:gd name="connsiteX10" fmla="*/ 1444978 w 3556000"/>
              <a:gd name="connsiteY10" fmla="*/ 166804 h 765116"/>
              <a:gd name="connsiteX11" fmla="*/ 1512711 w 3556000"/>
              <a:gd name="connsiteY11" fmla="*/ 178093 h 765116"/>
              <a:gd name="connsiteX12" fmla="*/ 1704623 w 3556000"/>
              <a:gd name="connsiteY12" fmla="*/ 200671 h 765116"/>
              <a:gd name="connsiteX13" fmla="*/ 1772356 w 3556000"/>
              <a:gd name="connsiteY13" fmla="*/ 211960 h 765116"/>
              <a:gd name="connsiteX14" fmla="*/ 1944575 w 3556000"/>
              <a:gd name="connsiteY14" fmla="*/ 122099 h 765116"/>
              <a:gd name="connsiteX15" fmla="*/ 2313297 w 3556000"/>
              <a:gd name="connsiteY15" fmla="*/ 133685 h 765116"/>
              <a:gd name="connsiteX16" fmla="*/ 2439269 w 3556000"/>
              <a:gd name="connsiteY16" fmla="*/ 79556 h 765116"/>
              <a:gd name="connsiteX17" fmla="*/ 2448903 w 3556000"/>
              <a:gd name="connsiteY17" fmla="*/ 173223 h 765116"/>
              <a:gd name="connsiteX18" fmla="*/ 2518432 w 3556000"/>
              <a:gd name="connsiteY18" fmla="*/ 119094 h 765116"/>
              <a:gd name="connsiteX19" fmla="*/ 2659092 w 3556000"/>
              <a:gd name="connsiteY19" fmla="*/ 232612 h 765116"/>
              <a:gd name="connsiteX20" fmla="*/ 2731911 w 3556000"/>
              <a:gd name="connsiteY20" fmla="*/ 347427 h 765116"/>
              <a:gd name="connsiteX21" fmla="*/ 2799645 w 3556000"/>
              <a:gd name="connsiteY21" fmla="*/ 370004 h 765116"/>
              <a:gd name="connsiteX22" fmla="*/ 2833511 w 3556000"/>
              <a:gd name="connsiteY22" fmla="*/ 381293 h 765116"/>
              <a:gd name="connsiteX23" fmla="*/ 2878667 w 3556000"/>
              <a:gd name="connsiteY23" fmla="*/ 392582 h 765116"/>
              <a:gd name="connsiteX24" fmla="*/ 2980267 w 3556000"/>
              <a:gd name="connsiteY24" fmla="*/ 437738 h 765116"/>
              <a:gd name="connsiteX25" fmla="*/ 3036711 w 3556000"/>
              <a:gd name="connsiteY25" fmla="*/ 471604 h 765116"/>
              <a:gd name="connsiteX26" fmla="*/ 3070578 w 3556000"/>
              <a:gd name="connsiteY26" fmla="*/ 482893 h 765116"/>
              <a:gd name="connsiteX27" fmla="*/ 3138311 w 3556000"/>
              <a:gd name="connsiteY27" fmla="*/ 516760 h 765116"/>
              <a:gd name="connsiteX28" fmla="*/ 3206045 w 3556000"/>
              <a:gd name="connsiteY28" fmla="*/ 561916 h 765116"/>
              <a:gd name="connsiteX29" fmla="*/ 3307645 w 3556000"/>
              <a:gd name="connsiteY29" fmla="*/ 618360 h 765116"/>
              <a:gd name="connsiteX30" fmla="*/ 3375378 w 3556000"/>
              <a:gd name="connsiteY30" fmla="*/ 652227 h 765116"/>
              <a:gd name="connsiteX31" fmla="*/ 3409245 w 3556000"/>
              <a:gd name="connsiteY31" fmla="*/ 674804 h 765116"/>
              <a:gd name="connsiteX32" fmla="*/ 3443111 w 3556000"/>
              <a:gd name="connsiteY32" fmla="*/ 686093 h 765116"/>
              <a:gd name="connsiteX33" fmla="*/ 3510845 w 3556000"/>
              <a:gd name="connsiteY33" fmla="*/ 731249 h 765116"/>
              <a:gd name="connsiteX34" fmla="*/ 3556000 w 3556000"/>
              <a:gd name="connsiteY34" fmla="*/ 765116 h 76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56000" h="765116">
                <a:moveTo>
                  <a:pt x="0" y="8760"/>
                </a:moveTo>
                <a:cubicBezTo>
                  <a:pt x="123257" y="12495"/>
                  <a:pt x="457531" y="20476"/>
                  <a:pt x="609600" y="31338"/>
                </a:cubicBezTo>
                <a:cubicBezTo>
                  <a:pt x="636141" y="33234"/>
                  <a:pt x="662106" y="40417"/>
                  <a:pt x="688623" y="42627"/>
                </a:cubicBezTo>
                <a:cubicBezTo>
                  <a:pt x="752483" y="47949"/>
                  <a:pt x="816564" y="50153"/>
                  <a:pt x="880534" y="53916"/>
                </a:cubicBezTo>
                <a:cubicBezTo>
                  <a:pt x="982958" y="79520"/>
                  <a:pt x="856384" y="49524"/>
                  <a:pt x="1004711" y="76493"/>
                </a:cubicBezTo>
                <a:cubicBezTo>
                  <a:pt x="1019976" y="79268"/>
                  <a:pt x="1034721" y="84416"/>
                  <a:pt x="1049867" y="87782"/>
                </a:cubicBezTo>
                <a:cubicBezTo>
                  <a:pt x="1068597" y="91944"/>
                  <a:pt x="1087697" y="94417"/>
                  <a:pt x="1106311" y="99071"/>
                </a:cubicBezTo>
                <a:cubicBezTo>
                  <a:pt x="1117855" y="101957"/>
                  <a:pt x="1128440" y="108404"/>
                  <a:pt x="1140178" y="110360"/>
                </a:cubicBezTo>
                <a:cubicBezTo>
                  <a:pt x="1173789" y="115962"/>
                  <a:pt x="1207911" y="117886"/>
                  <a:pt x="1241778" y="121649"/>
                </a:cubicBezTo>
                <a:cubicBezTo>
                  <a:pt x="1341837" y="155003"/>
                  <a:pt x="1285858" y="141599"/>
                  <a:pt x="1411111" y="155516"/>
                </a:cubicBezTo>
                <a:cubicBezTo>
                  <a:pt x="1422400" y="159279"/>
                  <a:pt x="1433362" y="164223"/>
                  <a:pt x="1444978" y="166804"/>
                </a:cubicBezTo>
                <a:cubicBezTo>
                  <a:pt x="1467322" y="171769"/>
                  <a:pt x="1490052" y="174856"/>
                  <a:pt x="1512711" y="178093"/>
                </a:cubicBezTo>
                <a:cubicBezTo>
                  <a:pt x="1677809" y="201679"/>
                  <a:pt x="1526849" y="176968"/>
                  <a:pt x="1704623" y="200671"/>
                </a:cubicBezTo>
                <a:cubicBezTo>
                  <a:pt x="1727311" y="203696"/>
                  <a:pt x="1749597" y="209522"/>
                  <a:pt x="1772356" y="211960"/>
                </a:cubicBezTo>
                <a:cubicBezTo>
                  <a:pt x="1825626" y="215664"/>
                  <a:pt x="1854418" y="135145"/>
                  <a:pt x="1944575" y="122099"/>
                </a:cubicBezTo>
                <a:cubicBezTo>
                  <a:pt x="2034732" y="109053"/>
                  <a:pt x="2255560" y="126100"/>
                  <a:pt x="2313297" y="133685"/>
                </a:cubicBezTo>
                <a:cubicBezTo>
                  <a:pt x="2440564" y="159139"/>
                  <a:pt x="2476490" y="67826"/>
                  <a:pt x="2439269" y="79556"/>
                </a:cubicBezTo>
                <a:cubicBezTo>
                  <a:pt x="2458308" y="81936"/>
                  <a:pt x="2430025" y="169791"/>
                  <a:pt x="2448903" y="173223"/>
                </a:cubicBezTo>
                <a:cubicBezTo>
                  <a:pt x="2485811" y="179934"/>
                  <a:pt x="2438141" y="0"/>
                  <a:pt x="2518432" y="119094"/>
                </a:cubicBezTo>
                <a:cubicBezTo>
                  <a:pt x="2529976" y="121980"/>
                  <a:pt x="2647548" y="229726"/>
                  <a:pt x="2659092" y="232612"/>
                </a:cubicBezTo>
                <a:cubicBezTo>
                  <a:pt x="2730743" y="250525"/>
                  <a:pt x="2647600" y="319325"/>
                  <a:pt x="2731911" y="347427"/>
                </a:cubicBezTo>
                <a:lnTo>
                  <a:pt x="2799645" y="370004"/>
                </a:lnTo>
                <a:cubicBezTo>
                  <a:pt x="2810934" y="373767"/>
                  <a:pt x="2821967" y="378407"/>
                  <a:pt x="2833511" y="381293"/>
                </a:cubicBezTo>
                <a:cubicBezTo>
                  <a:pt x="2848563" y="385056"/>
                  <a:pt x="2863948" y="387676"/>
                  <a:pt x="2878667" y="392582"/>
                </a:cubicBezTo>
                <a:cubicBezTo>
                  <a:pt x="2910064" y="403048"/>
                  <a:pt x="2950763" y="421347"/>
                  <a:pt x="2980267" y="437738"/>
                </a:cubicBezTo>
                <a:cubicBezTo>
                  <a:pt x="2999447" y="448394"/>
                  <a:pt x="3017086" y="461792"/>
                  <a:pt x="3036711" y="471604"/>
                </a:cubicBezTo>
                <a:cubicBezTo>
                  <a:pt x="3047354" y="476926"/>
                  <a:pt x="3059935" y="477571"/>
                  <a:pt x="3070578" y="482893"/>
                </a:cubicBezTo>
                <a:cubicBezTo>
                  <a:pt x="3158116" y="526662"/>
                  <a:pt x="3053185" y="488384"/>
                  <a:pt x="3138311" y="516760"/>
                </a:cubicBezTo>
                <a:cubicBezTo>
                  <a:pt x="3213470" y="591919"/>
                  <a:pt x="3132527" y="521073"/>
                  <a:pt x="3206045" y="561916"/>
                </a:cubicBezTo>
                <a:cubicBezTo>
                  <a:pt x="3322497" y="626611"/>
                  <a:pt x="3231013" y="592816"/>
                  <a:pt x="3307645" y="618360"/>
                </a:cubicBezTo>
                <a:cubicBezTo>
                  <a:pt x="3404685" y="683055"/>
                  <a:pt x="3281915" y="605497"/>
                  <a:pt x="3375378" y="652227"/>
                </a:cubicBezTo>
                <a:cubicBezTo>
                  <a:pt x="3387513" y="658294"/>
                  <a:pt x="3397110" y="668736"/>
                  <a:pt x="3409245" y="674804"/>
                </a:cubicBezTo>
                <a:cubicBezTo>
                  <a:pt x="3419888" y="680125"/>
                  <a:pt x="3432709" y="680314"/>
                  <a:pt x="3443111" y="686093"/>
                </a:cubicBezTo>
                <a:cubicBezTo>
                  <a:pt x="3466832" y="699271"/>
                  <a:pt x="3485102" y="722668"/>
                  <a:pt x="3510845" y="731249"/>
                </a:cubicBezTo>
                <a:cubicBezTo>
                  <a:pt x="3552694" y="745199"/>
                  <a:pt x="3539389" y="731895"/>
                  <a:pt x="3556000" y="765116"/>
                </a:cubicBezTo>
              </a:path>
            </a:pathLst>
          </a:cu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№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1999"/>
            <a:ext cx="9144000" cy="46168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2590800" y="1752600"/>
            <a:ext cx="14478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6858000" y="1676400"/>
            <a:ext cx="1143000" cy="1143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2743200" y="3886200"/>
            <a:ext cx="838200" cy="1219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 bwMode="auto">
          <a:xfrm>
            <a:off x="7315200" y="3733800"/>
            <a:ext cx="1219200" cy="990600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№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57200"/>
            <a:ext cx="9231043" cy="35052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 bwMode="auto">
          <a:xfrm>
            <a:off x="3505200" y="2819400"/>
            <a:ext cx="838200" cy="685800"/>
          </a:xfrm>
          <a:prstGeom prst="ellipse">
            <a:avLst/>
          </a:prstGeom>
          <a:solidFill>
            <a:schemeClr val="accent6">
              <a:alpha val="7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6019800" y="2590800"/>
            <a:ext cx="533400" cy="533400"/>
          </a:xfrm>
          <a:prstGeom prst="ellipse">
            <a:avLst/>
          </a:prstGeom>
          <a:solidFill>
            <a:srgbClr val="00B050">
              <a:alpha val="7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5703711" y="1100667"/>
            <a:ext cx="228600" cy="228600"/>
          </a:xfrm>
          <a:prstGeom prst="ellipse">
            <a:avLst/>
          </a:prstGeom>
          <a:solidFill>
            <a:srgbClr val="FF0000">
              <a:alpha val="7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17</Words>
  <Application>Microsoft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Виктор</dc:creator>
  <cp:lastModifiedBy>Виктор</cp:lastModifiedBy>
  <cp:revision>17</cp:revision>
  <cp:lastPrinted>1601-01-01T00:00:00Z</cp:lastPrinted>
  <dcterms:created xsi:type="dcterms:W3CDTF">1601-01-01T00:00:00Z</dcterms:created>
  <dcterms:modified xsi:type="dcterms:W3CDTF">2010-09-07T16:24:59Z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