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EDF7-EC1B-4D70-8C7C-2FB47841F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ED3D-C1B8-4CD7-83E5-433B92840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70EFA-BCA8-4846-8729-8DBA6FAD5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3D94-3D23-47B6-9029-CA0752550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E15F-E24D-40CD-8F35-E4057B5AE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1EED-EAB4-4280-B241-CE09E59BB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2016-22BA-4135-A692-070C605FE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46A56-359A-495E-850F-366871A8C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4E0C-25E6-4B19-B5D4-01FFA9C2F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995F-7B4A-481C-A40F-23C373801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1EB5D-A396-484B-9227-34BB06FF6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F063C7-926D-4C31-A607-51B988C40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81200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751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Домашнее задание</a:t>
            </a:r>
          </a:p>
          <a:p>
            <a:r>
              <a:rPr lang="ru-RU" sz="6600" dirty="0" smtClean="0"/>
              <a:t>Стр. </a:t>
            </a:r>
            <a:r>
              <a:rPr lang="ru-RU" sz="6600" dirty="0" smtClean="0"/>
              <a:t>50 №37, №38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1" y="2057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Курица снесла яйцо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653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Выросла курица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631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937096">
            <a:off x="359431" y="5396452"/>
            <a:ext cx="298749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Положи деньги в ямку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 rot="21290113">
            <a:off x="1078744" y="6077256"/>
            <a:ext cx="298749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Засыпь ямку землей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 rot="1773839">
            <a:off x="3460268" y="5395091"/>
            <a:ext cx="220649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Полей водой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 rot="1810121">
            <a:off x="6006810" y="4542643"/>
            <a:ext cx="220649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Выкопай ямку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6248400"/>
            <a:ext cx="350520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Скажи: «</a:t>
            </a:r>
            <a:r>
              <a:rPr lang="ru-RU" sz="2000" dirty="0" err="1" smtClean="0"/>
              <a:t>Крекс</a:t>
            </a:r>
            <a:r>
              <a:rPr lang="ru-RU" sz="2000" dirty="0" smtClean="0"/>
              <a:t>, </a:t>
            </a:r>
            <a:r>
              <a:rPr lang="ru-RU" sz="2000" dirty="0" err="1" smtClean="0"/>
              <a:t>фекс</a:t>
            </a:r>
            <a:r>
              <a:rPr lang="ru-RU" sz="2000" dirty="0" smtClean="0"/>
              <a:t>, </a:t>
            </a:r>
            <a:r>
              <a:rPr lang="ru-RU" sz="2000" dirty="0" err="1" smtClean="0"/>
              <a:t>пекс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 rot="299368">
            <a:off x="5424275" y="5409552"/>
            <a:ext cx="175481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Стоп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981200"/>
            <a:ext cx="4800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Выкопай ямку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2000" y="2438400"/>
            <a:ext cx="3885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Положи деньги в ямку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62000" y="2971800"/>
            <a:ext cx="3619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Засыпь ямку землей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62000" y="3429000"/>
            <a:ext cx="2335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Полей водой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2000" y="3886200"/>
            <a:ext cx="4768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Скажи: «</a:t>
            </a:r>
            <a:r>
              <a:rPr lang="ru-RU" sz="2800" dirty="0" err="1" smtClean="0"/>
              <a:t>Крекс</a:t>
            </a:r>
            <a:r>
              <a:rPr lang="ru-RU" sz="2800" dirty="0" smtClean="0"/>
              <a:t>, </a:t>
            </a:r>
            <a:r>
              <a:rPr lang="ru-RU" sz="2800" dirty="0" err="1" smtClean="0"/>
              <a:t>фекс</a:t>
            </a:r>
            <a:r>
              <a:rPr lang="ru-RU" sz="2800" dirty="0" smtClean="0"/>
              <a:t>, </a:t>
            </a:r>
            <a:r>
              <a:rPr lang="ru-RU" sz="2800" dirty="0" err="1" smtClean="0"/>
              <a:t>пекс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8200" y="4419600"/>
            <a:ext cx="999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Стоп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060216" cy="3733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34000" y="3239869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МАМА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0" y="1600200"/>
            <a:ext cx="8938860" cy="36576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33152"/>
            <a:ext cx="9178351" cy="50104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1000" y="3124200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Нарисуй воздушный шарик.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070" y="1195809"/>
            <a:ext cx="9181070" cy="364289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>
            <a:off x="6096000" y="2685857"/>
            <a:ext cx="2514600" cy="15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4" y="1655358"/>
            <a:ext cx="9100876" cy="444064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4953000" y="3886200"/>
            <a:ext cx="2514600" cy="15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799"/>
            <a:ext cx="9090931" cy="4138961"/>
          </a:xfrm>
          <a:prstGeom prst="rect">
            <a:avLst/>
          </a:prstGeom>
        </p:spPr>
      </p:pic>
      <p:sp>
        <p:nvSpPr>
          <p:cNvPr id="5" name="Дуга 4"/>
          <p:cNvSpPr/>
          <p:nvPr/>
        </p:nvSpPr>
        <p:spPr bwMode="auto">
          <a:xfrm rot="2066747">
            <a:off x="4838721" y="3379678"/>
            <a:ext cx="1557142" cy="2079841"/>
          </a:xfrm>
          <a:prstGeom prst="arc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67</Words>
  <Application>Microsoft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Самостоятельная работа</vt:lpstr>
      <vt:lpstr>Слайд 6</vt:lpstr>
      <vt:lpstr>Слайд 7</vt:lpstr>
      <vt:lpstr>Самостоятельная работа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Виктор</dc:creator>
  <cp:lastModifiedBy>Виктор</cp:lastModifiedBy>
  <cp:revision>48</cp:revision>
  <cp:lastPrinted>1601-01-01T00:00:00Z</cp:lastPrinted>
  <dcterms:created xsi:type="dcterms:W3CDTF">1601-01-01T00:00:00Z</dcterms:created>
  <dcterms:modified xsi:type="dcterms:W3CDTF">2010-12-10T19:24:16Z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