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78" r:id="rId6"/>
    <p:sldId id="280" r:id="rId7"/>
    <p:sldId id="279" r:id="rId8"/>
    <p:sldId id="285" r:id="rId9"/>
    <p:sldId id="27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7EDF7-EC1B-4D70-8C7C-2FB47841F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5ED3D-C1B8-4CD7-83E5-433B92840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70EFA-BCA8-4846-8729-8DBA6FAD5E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3D94-3D23-47B6-9029-CA0752550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EE15F-E24D-40CD-8F35-E4057B5AE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F1EED-EAB4-4280-B241-CE09E59BB2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62016-22BA-4135-A692-070C605FE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46A56-359A-495E-850F-366871A8C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4E0C-25E6-4B19-B5D4-01FFA9C2F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4995F-7B4A-481C-A40F-23C373801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1EB5D-A396-484B-9227-34BB06FF6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AF063C7-926D-4C31-A607-51B988C40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8120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Последовательность событий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045"/>
            <a:ext cx="9001642" cy="6193955"/>
          </a:xfrm>
          <a:prstGeom prst="rect">
            <a:avLst/>
          </a:prstGeom>
        </p:spPr>
      </p:pic>
      <p:pic>
        <p:nvPicPr>
          <p:cNvPr id="3" name="Рисунок 2" descr="1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8970026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9113578" cy="5867400"/>
          </a:xfrm>
          <a:prstGeom prst="rect">
            <a:avLst/>
          </a:prstGeom>
        </p:spPr>
      </p:pic>
      <p:pic>
        <p:nvPicPr>
          <p:cNvPr id="3" name="Рисунок 2" descr="20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13578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" y="990600"/>
            <a:ext cx="9142681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6558" y="20675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13658" y="20566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966858" y="20566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97644" y="20675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9086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1758" y="37439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6771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1655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1758" y="42773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32105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320558" y="39725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320558" y="29057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7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320558" y="240503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8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34391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9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003846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9742" y="279692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914814" y="22751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18858" y="38201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918858" y="43535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4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25700" y="33085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5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25700" y="54102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6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907972" y="4876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7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55238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1" y="2057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Курица снесла яйцо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895600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Вылупился цыпленок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65313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Выросла курица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7" y="914400"/>
            <a:ext cx="9002233" cy="152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7400" y="1643744"/>
            <a:ext cx="144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ПОЛК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676400"/>
            <a:ext cx="144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ПОЛА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676400"/>
            <a:ext cx="144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ПОЗА</a:t>
            </a:r>
            <a:endParaRPr lang="ru-RU" sz="2000" b="1" dirty="0"/>
          </a:p>
        </p:txBody>
      </p:sp>
      <p:pic>
        <p:nvPicPr>
          <p:cNvPr id="6" name="Рисунок 5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0"/>
            <a:ext cx="9144000" cy="3173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799" y="5619690"/>
            <a:ext cx="106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5619690"/>
            <a:ext cx="106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5597918"/>
            <a:ext cx="106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48199" y="5597918"/>
            <a:ext cx="1066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Ж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71503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Домашнее задание</a:t>
            </a:r>
          </a:p>
          <a:p>
            <a:r>
              <a:rPr lang="ru-RU" sz="6600" dirty="0" smtClean="0"/>
              <a:t>Стр</a:t>
            </a:r>
            <a:r>
              <a:rPr lang="ru-RU" sz="6600" dirty="0" smtClean="0"/>
              <a:t>. </a:t>
            </a:r>
            <a:r>
              <a:rPr lang="ru-RU" sz="6600" dirty="0" smtClean="0"/>
              <a:t>46 №28</a:t>
            </a:r>
            <a:endParaRPr lang="ru-RU" sz="6600" dirty="0"/>
          </a:p>
        </p:txBody>
      </p:sp>
      <p:pic>
        <p:nvPicPr>
          <p:cNvPr id="3" name="Рисунок 2" descr="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081755"/>
            <a:ext cx="5928360" cy="4776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43</Words>
  <Application>Microsoft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Виктор</dc:creator>
  <cp:lastModifiedBy>Виктор</cp:lastModifiedBy>
  <cp:revision>38</cp:revision>
  <cp:lastPrinted>1601-01-01T00:00:00Z</cp:lastPrinted>
  <dcterms:created xsi:type="dcterms:W3CDTF">1601-01-01T00:00:00Z</dcterms:created>
  <dcterms:modified xsi:type="dcterms:W3CDTF">2010-11-28T17:27:55Z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