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7" r:id="rId4"/>
    <p:sldId id="276" r:id="rId5"/>
    <p:sldId id="275" r:id="rId6"/>
    <p:sldId id="278" r:id="rId7"/>
    <p:sldId id="280" r:id="rId8"/>
    <p:sldId id="281" r:id="rId9"/>
    <p:sldId id="27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7EDF7-EC1B-4D70-8C7C-2FB47841F5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5ED3D-C1B8-4CD7-83E5-433B92840F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70EFA-BCA8-4846-8729-8DBA6FAD5E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A3D94-3D23-47B6-9029-CA0752550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EE15F-E24D-40CD-8F35-E4057B5AE8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F1EED-EAB4-4280-B241-CE09E59BB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62016-22BA-4135-A692-070C605FE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46A56-359A-495E-850F-366871A8C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44E0C-25E6-4B19-B5D4-01FFA9C2F9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4995F-7B4A-481C-A40F-23C373801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1EB5D-A396-484B-9227-34BB06FF6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AF063C7-926D-4C31-A607-51B988C406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9600" y="1981200"/>
            <a:ext cx="815340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Обратны</a:t>
            </a:r>
            <a:r>
              <a:rPr lang="ru-RU" sz="7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 д</a:t>
            </a:r>
            <a:r>
              <a:rPr lang="ru-RU" sz="7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ействия.</a:t>
            </a:r>
            <a:endParaRPr lang="ru-RU" sz="7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084623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86200" y="2971800"/>
            <a:ext cx="1822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пришить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5486400"/>
            <a:ext cx="1924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починить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566102"/>
            <a:ext cx="8889682" cy="57584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70758" y="1524000"/>
            <a:ext cx="12394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снять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153381" y="2971800"/>
            <a:ext cx="1256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одеть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3962400"/>
            <a:ext cx="1271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войти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5486400"/>
            <a:ext cx="1343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выйти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9412"/>
            <a:ext cx="5036120" cy="68485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4467761"/>
            <a:ext cx="369947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Встать – сесть </a:t>
            </a:r>
          </a:p>
          <a:p>
            <a:r>
              <a:rPr lang="ru-RU" sz="2000" dirty="0" smtClean="0"/>
              <a:t>Закрыть журнал – открыть</a:t>
            </a:r>
          </a:p>
          <a:p>
            <a:r>
              <a:rPr lang="ru-RU" sz="2000" dirty="0" smtClean="0"/>
              <a:t>Выйти – войти</a:t>
            </a:r>
          </a:p>
          <a:p>
            <a:r>
              <a:rPr lang="ru-RU" sz="2000" dirty="0" smtClean="0"/>
              <a:t>Стереть – написать</a:t>
            </a:r>
          </a:p>
          <a:p>
            <a:r>
              <a:rPr lang="ru-RU" sz="2000" dirty="0" smtClean="0"/>
              <a:t>Убрать книги – достать книги 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"/>
            <a:ext cx="9001648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1600"/>
            <a:ext cx="9100557" cy="5181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86400" y="2667000"/>
            <a:ext cx="9196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мел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5410200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12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2895600"/>
            <a:ext cx="20753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дописать «Ь» в </a:t>
            </a:r>
            <a:br>
              <a:rPr lang="ru-RU" sz="2000" dirty="0" smtClean="0"/>
            </a:br>
            <a:r>
              <a:rPr lang="ru-RU" sz="2000" dirty="0" smtClean="0"/>
              <a:t>конце слова</a:t>
            </a:r>
            <a:endParaRPr lang="ru-RU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886200"/>
            <a:ext cx="1295400" cy="1020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971800" y="4267200"/>
            <a:ext cx="15010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уменьшить</a:t>
            </a:r>
            <a:br>
              <a:rPr lang="ru-RU" sz="2000" dirty="0" smtClean="0"/>
            </a:br>
            <a:r>
              <a:rPr lang="ru-RU" sz="2000" dirty="0" smtClean="0"/>
              <a:t>размер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429000" y="5638800"/>
            <a:ext cx="7040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/>
              <a:t>- 3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447800"/>
            <a:ext cx="8971113" cy="3581400"/>
          </a:xfrm>
          <a:prstGeom prst="rect">
            <a:avLst/>
          </a:prstGeom>
        </p:spPr>
      </p:pic>
      <p:sp>
        <p:nvSpPr>
          <p:cNvPr id="3" name="Заголовок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Самостоятельная работа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9144000" cy="57119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5186" y="4736068"/>
            <a:ext cx="37061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4724400"/>
            <a:ext cx="37061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Б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4724400"/>
            <a:ext cx="37061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И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81400" y="4724400"/>
            <a:ext cx="37061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Н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4724400"/>
            <a:ext cx="38343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4724400"/>
            <a:ext cx="35618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973440" y="4724400"/>
            <a:ext cx="34176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Т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077200" y="4724400"/>
            <a:ext cx="34496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У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0.12153 0.159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54375 0.1597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-0.25278 0.1597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0.42031 0.158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-0.25625 0.1597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" y="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0.28819 0.1597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4444E-6 L 0.22986 0.1597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" y="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0.16233 0.1597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15035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Домашнее задание</a:t>
            </a:r>
          </a:p>
          <a:p>
            <a:endParaRPr lang="ru-RU" sz="4000" dirty="0" smtClean="0"/>
          </a:p>
          <a:p>
            <a:r>
              <a:rPr lang="ru-RU" sz="8000" dirty="0" smtClean="0"/>
              <a:t>Стр. </a:t>
            </a:r>
            <a:r>
              <a:rPr lang="ru-RU" sz="8000" dirty="0" smtClean="0"/>
              <a:t>42 №17</a:t>
            </a:r>
            <a:endParaRPr lang="ru-RU" sz="8000" dirty="0"/>
          </a:p>
        </p:txBody>
      </p:sp>
      <p:pic>
        <p:nvPicPr>
          <p:cNvPr id="3" name="Рисунок 2" descr="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33800"/>
            <a:ext cx="9144000" cy="30111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54</Words>
  <Application>Microsoft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Виктор</dc:creator>
  <cp:lastModifiedBy>Виктор</cp:lastModifiedBy>
  <cp:revision>29</cp:revision>
  <cp:lastPrinted>1601-01-01T00:00:00Z</cp:lastPrinted>
  <dcterms:created xsi:type="dcterms:W3CDTF">1601-01-01T00:00:00Z</dcterms:created>
  <dcterms:modified xsi:type="dcterms:W3CDTF">2010-11-20T18:36:40Z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