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8" r:id="rId7"/>
    <p:sldId id="279" r:id="rId8"/>
    <p:sldId id="280" r:id="rId9"/>
    <p:sldId id="277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EDF7-EC1B-4D70-8C7C-2FB47841F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ED3D-C1B8-4CD7-83E5-433B92840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70EFA-BCA8-4846-8729-8DBA6FAD5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3D94-3D23-47B6-9029-CA0752550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E15F-E24D-40CD-8F35-E4057B5A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1EED-EAB4-4280-B241-CE09E59BB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2016-22BA-4135-A692-070C605F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46A56-359A-495E-850F-366871A8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4E0C-25E6-4B19-B5D4-01FFA9C2F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995F-7B4A-481C-A40F-23C373801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1EB5D-A396-484B-9227-34BB06FF6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F063C7-926D-4C31-A607-51B988C40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1981200"/>
            <a:ext cx="81534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Действия предметов</a:t>
            </a:r>
            <a:endParaRPr lang="ru-RU" sz="7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1503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Домашнее задание</a:t>
            </a:r>
          </a:p>
          <a:p>
            <a:endParaRPr lang="ru-RU" sz="4000" dirty="0" smtClean="0"/>
          </a:p>
          <a:p>
            <a:r>
              <a:rPr lang="ru-RU" sz="8000" dirty="0" smtClean="0"/>
              <a:t>Стр. 38 №9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0"/>
            <a:ext cx="4991138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25334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Стирают вещи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4299856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Варят кашу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634637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Сажают дерево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" y="152400"/>
            <a:ext cx="9037125" cy="6476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0" y="1981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ДОМ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2743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КОТ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3505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4267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953000"/>
            <a:ext cx="1066800" cy="63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5859" y="5943600"/>
            <a:ext cx="411816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28600"/>
            <a:ext cx="9096499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062"/>
            <a:ext cx="7772400" cy="6829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641"/>
            <a:ext cx="9144000" cy="6640749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 bwMode="auto">
          <a:xfrm>
            <a:off x="2590800" y="2590800"/>
            <a:ext cx="4267200" cy="2438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Прямая со стрелкой 5"/>
          <p:cNvCxnSpPr/>
          <p:nvPr/>
        </p:nvCxnSpPr>
        <p:spPr bwMode="auto">
          <a:xfrm flipV="1">
            <a:off x="2590800" y="2819400"/>
            <a:ext cx="4267200" cy="9906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2590800" y="5029200"/>
            <a:ext cx="4267200" cy="11430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 flipV="1">
            <a:off x="2569028" y="3886200"/>
            <a:ext cx="4343400" cy="22860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09600"/>
            <a:ext cx="8940165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18404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Заменить букву «Е» на «У»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04800"/>
            <a:ext cx="8984697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276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276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Дворник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3276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Врач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3276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Пожарный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9239564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32</Words>
  <Application>Microsoft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</dc:creator>
  <cp:lastModifiedBy>Виктор</cp:lastModifiedBy>
  <cp:revision>20</cp:revision>
  <cp:lastPrinted>1601-01-01T00:00:00Z</cp:lastPrinted>
  <dcterms:created xsi:type="dcterms:W3CDTF">1601-01-01T00:00:00Z</dcterms:created>
  <dcterms:modified xsi:type="dcterms:W3CDTF">2010-11-14T18:13:50Z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